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85" r:id="rId1"/>
  </p:sldMasterIdLst>
  <p:notesMasterIdLst>
    <p:notesMasterId r:id="rId3"/>
  </p:notesMasterIdLst>
  <p:sldIdLst>
    <p:sldId id="256" r:id="rId2"/>
  </p:sldIdLst>
  <p:sldSz cx="27435175" cy="32918400"/>
  <p:notesSz cx="6797675" cy="9928225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368">
          <p15:clr>
            <a:srgbClr val="A4A3A4"/>
          </p15:clr>
        </p15:guide>
        <p15:guide id="2" pos="864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3300"/>
    <a:srgbClr val="0066CC"/>
    <a:srgbClr val="000066"/>
    <a:srgbClr val="0066FF"/>
    <a:srgbClr val="663300"/>
    <a:srgbClr val="C04E00"/>
    <a:srgbClr val="CC6600"/>
    <a:srgbClr val="003399"/>
    <a:srgbClr val="000099"/>
    <a:srgbClr val="33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17" autoAdjust="0"/>
    <p:restoredTop sz="94660"/>
  </p:normalViewPr>
  <p:slideViewPr>
    <p:cSldViewPr>
      <p:cViewPr>
        <p:scale>
          <a:sx n="50" d="100"/>
          <a:sy n="50" d="100"/>
        </p:scale>
        <p:origin x="180" y="-612"/>
      </p:cViewPr>
      <p:guideLst>
        <p:guide orient="horz" pos="10368"/>
        <p:guide pos="864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2000">
                <a:latin typeface="Arial"/>
              </a:rPr>
              <a:t>Click to edit the notes format</a:t>
            </a:r>
            <a:endParaRPr/>
          </a:p>
        </p:txBody>
      </p:sp>
      <p:sp>
        <p:nvSpPr>
          <p:cNvPr id="40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1400">
                <a:latin typeface="Times New Roman"/>
              </a:rPr>
              <a:t>&lt;header&gt;</a:t>
            </a:r>
            <a:endParaRPr/>
          </a:p>
        </p:txBody>
      </p:sp>
      <p:sp>
        <p:nvSpPr>
          <p:cNvPr id="41" name="PlaceHolder 3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en-US" sz="1400">
                <a:latin typeface="Times New Roman"/>
              </a:rPr>
              <a:t>&lt;date/time&gt;</a:t>
            </a:r>
            <a:endParaRPr/>
          </a:p>
        </p:txBody>
      </p:sp>
      <p:sp>
        <p:nvSpPr>
          <p:cNvPr id="42" name="PlaceHolder 4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 sz="1400">
                <a:latin typeface="Times New Roman"/>
              </a:rPr>
              <a:t>&lt;footer&gt;</a:t>
            </a:r>
            <a:endParaRPr/>
          </a:p>
        </p:txBody>
      </p:sp>
      <p:sp>
        <p:nvSpPr>
          <p:cNvPr id="43" name="PlaceHolder 5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5D689E67-9AFF-4CF6-9DC7-0BE961C3D328}" type="slidenum">
              <a:rPr lang="en-US" sz="1400">
                <a:latin typeface="Times New Roman"/>
              </a:rPr>
              <a:pPr algn="r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805211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extShape 1"/>
          <p:cNvSpPr txBox="1"/>
          <p:nvPr/>
        </p:nvSpPr>
        <p:spPr>
          <a:xfrm>
            <a:off x="3849840" y="9429840"/>
            <a:ext cx="2945880" cy="495000"/>
          </a:xfrm>
          <a:prstGeom prst="rect">
            <a:avLst/>
          </a:prstGeom>
        </p:spPr>
        <p:txBody>
          <a:bodyPr lIns="93600" tIns="46800" rIns="93600" bIns="46800" anchor="b"/>
          <a:lstStyle/>
          <a:p>
            <a:pPr algn="r">
              <a:lnSpc>
                <a:spcPct val="100000"/>
              </a:lnSpc>
            </a:pPr>
            <a:fld id="{4C0DA25A-FC53-49D3-8969-C3C1F8C6DF43}" type="slidenum">
              <a:rPr lang="en-US" sz="1300">
                <a:latin typeface="Arial"/>
              </a:rPr>
              <a:pPr algn="r">
                <a:lnSpc>
                  <a:spcPct val="100000"/>
                </a:lnSpc>
              </a:pPr>
              <a:t>1</a:t>
            </a:fld>
            <a:endParaRPr/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679320" y="4716360"/>
            <a:ext cx="5438520" cy="4466880"/>
          </a:xfrm>
          <a:prstGeom prst="rect">
            <a:avLst/>
          </a:prstGeom>
        </p:spPr>
        <p:txBody>
          <a:bodyPr lIns="93600" tIns="46800" rIns="93600" bIns="4680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464511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57641" y="10226042"/>
            <a:ext cx="23319899" cy="705612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fr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115277" y="18653760"/>
            <a:ext cx="19204622" cy="841248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18805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37610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56416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75221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94027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12832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31638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50443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fr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E17C7-B787-4E50-994D-5E804113A1E9}" type="datetime4">
              <a:rPr lang="en-US" smtClean="0"/>
              <a:pPr/>
              <a:t>May 27,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4759D-0EFF-4FB2-9CCE-04E00944F0F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3024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r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E843FE24-71A1-4803-8666-BE65BE463232}" type="slidenum">
              <a:rPr lang="en-US" sz="6800" smtClean="0">
                <a:solidFill>
                  <a:srgbClr val="000000"/>
                </a:solidFill>
                <a:latin typeface="Arial"/>
              </a:rPr>
              <a:pPr>
                <a:lnSpc>
                  <a:spcPct val="100000"/>
                </a:lnSpc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5138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607713" y="6324600"/>
            <a:ext cx="22219636" cy="13482066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fr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39291" y="6324600"/>
            <a:ext cx="66211173" cy="13482066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E843FE24-71A1-4803-8666-BE65BE463232}" type="slidenum">
              <a:rPr lang="en-US" sz="6800" smtClean="0">
                <a:solidFill>
                  <a:srgbClr val="000000"/>
                </a:solidFill>
                <a:latin typeface="Arial"/>
              </a:rPr>
              <a:pPr>
                <a:lnSpc>
                  <a:spcPct val="100000"/>
                </a:lnSpc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0221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r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E843FE24-71A1-4803-8666-BE65BE463232}" type="slidenum">
              <a:rPr lang="en-US" sz="6800" smtClean="0">
                <a:solidFill>
                  <a:srgbClr val="000000"/>
                </a:solidFill>
                <a:latin typeface="Arial"/>
              </a:rPr>
              <a:pPr>
                <a:lnSpc>
                  <a:spcPct val="100000"/>
                </a:lnSpc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3555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93" y="21153122"/>
            <a:ext cx="23319899" cy="6537960"/>
          </a:xfrm>
        </p:spPr>
        <p:txBody>
          <a:bodyPr anchor="t"/>
          <a:lstStyle>
            <a:lvl1pPr algn="l">
              <a:defRPr sz="16500" b="1" cap="all"/>
            </a:lvl1pPr>
          </a:lstStyle>
          <a:p>
            <a:r>
              <a:rPr lang="en-US" smtClean="0"/>
              <a:t>Click to edit Master title style</a:t>
            </a:r>
            <a:endParaRPr lang="fr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7193" y="13952229"/>
            <a:ext cx="23319899" cy="7200898"/>
          </a:xfrm>
        </p:spPr>
        <p:txBody>
          <a:bodyPr anchor="b"/>
          <a:lstStyle>
            <a:lvl1pPr marL="0" indent="0">
              <a:buNone/>
              <a:defRPr sz="8200">
                <a:solidFill>
                  <a:schemeClr val="tx1">
                    <a:tint val="75000"/>
                  </a:schemeClr>
                </a:solidFill>
              </a:defRPr>
            </a:lvl1pPr>
            <a:lvl2pPr marL="1880543" indent="0">
              <a:buNone/>
              <a:defRPr sz="7400">
                <a:solidFill>
                  <a:schemeClr val="tx1">
                    <a:tint val="75000"/>
                  </a:schemeClr>
                </a:solidFill>
              </a:defRPr>
            </a:lvl2pPr>
            <a:lvl3pPr marL="3761086" indent="0">
              <a:buNone/>
              <a:defRPr sz="6600">
                <a:solidFill>
                  <a:schemeClr val="tx1">
                    <a:tint val="75000"/>
                  </a:schemeClr>
                </a:solidFill>
              </a:defRPr>
            </a:lvl3pPr>
            <a:lvl4pPr marL="5641630" indent="0">
              <a:buNone/>
              <a:defRPr sz="5800">
                <a:solidFill>
                  <a:schemeClr val="tx1">
                    <a:tint val="75000"/>
                  </a:schemeClr>
                </a:solidFill>
              </a:defRPr>
            </a:lvl4pPr>
            <a:lvl5pPr marL="7522173" indent="0">
              <a:buNone/>
              <a:defRPr sz="5800">
                <a:solidFill>
                  <a:schemeClr val="tx1">
                    <a:tint val="75000"/>
                  </a:schemeClr>
                </a:solidFill>
              </a:defRPr>
            </a:lvl5pPr>
            <a:lvl6pPr marL="9402716" indent="0">
              <a:buNone/>
              <a:defRPr sz="5800">
                <a:solidFill>
                  <a:schemeClr val="tx1">
                    <a:tint val="75000"/>
                  </a:schemeClr>
                </a:solidFill>
              </a:defRPr>
            </a:lvl6pPr>
            <a:lvl7pPr marL="11283259" indent="0">
              <a:buNone/>
              <a:defRPr sz="5800">
                <a:solidFill>
                  <a:schemeClr val="tx1">
                    <a:tint val="75000"/>
                  </a:schemeClr>
                </a:solidFill>
              </a:defRPr>
            </a:lvl7pPr>
            <a:lvl8pPr marL="13163803" indent="0">
              <a:buNone/>
              <a:defRPr sz="5800">
                <a:solidFill>
                  <a:schemeClr val="tx1">
                    <a:tint val="75000"/>
                  </a:schemeClr>
                </a:solidFill>
              </a:defRPr>
            </a:lvl8pPr>
            <a:lvl9pPr marL="15044346" indent="0">
              <a:buNone/>
              <a:defRPr sz="5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E843FE24-71A1-4803-8666-BE65BE463232}" type="slidenum">
              <a:rPr lang="en-US" sz="6800" smtClean="0">
                <a:solidFill>
                  <a:srgbClr val="000000"/>
                </a:solidFill>
                <a:latin typeface="Arial"/>
              </a:rPr>
              <a:pPr>
                <a:lnSpc>
                  <a:spcPct val="100000"/>
                </a:lnSpc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7503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r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39288" y="36865560"/>
            <a:ext cx="44215402" cy="104279702"/>
          </a:xfrm>
        </p:spPr>
        <p:txBody>
          <a:bodyPr/>
          <a:lstStyle>
            <a:lvl1pPr>
              <a:defRPr sz="11500"/>
            </a:lvl1pPr>
            <a:lvl2pPr>
              <a:defRPr sz="9900"/>
            </a:lvl2pPr>
            <a:lvl3pPr>
              <a:defRPr sz="8200"/>
            </a:lvl3pPr>
            <a:lvl4pPr>
              <a:defRPr sz="7400"/>
            </a:lvl4pPr>
            <a:lvl5pPr>
              <a:defRPr sz="7400"/>
            </a:lvl5pPr>
            <a:lvl6pPr>
              <a:defRPr sz="7400"/>
            </a:lvl6pPr>
            <a:lvl7pPr>
              <a:defRPr sz="7400"/>
            </a:lvl7pPr>
            <a:lvl8pPr>
              <a:defRPr sz="7400"/>
            </a:lvl8pPr>
            <a:lvl9pPr>
              <a:defRPr sz="7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611946" y="36865560"/>
            <a:ext cx="44215407" cy="104279702"/>
          </a:xfrm>
        </p:spPr>
        <p:txBody>
          <a:bodyPr/>
          <a:lstStyle>
            <a:lvl1pPr>
              <a:defRPr sz="11500"/>
            </a:lvl1pPr>
            <a:lvl2pPr>
              <a:defRPr sz="9900"/>
            </a:lvl2pPr>
            <a:lvl3pPr>
              <a:defRPr sz="8200"/>
            </a:lvl3pPr>
            <a:lvl4pPr>
              <a:defRPr sz="7400"/>
            </a:lvl4pPr>
            <a:lvl5pPr>
              <a:defRPr sz="7400"/>
            </a:lvl5pPr>
            <a:lvl6pPr>
              <a:defRPr sz="7400"/>
            </a:lvl6pPr>
            <a:lvl7pPr>
              <a:defRPr sz="7400"/>
            </a:lvl7pPr>
            <a:lvl8pPr>
              <a:defRPr sz="7400"/>
            </a:lvl8pPr>
            <a:lvl9pPr>
              <a:defRPr sz="7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C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E843FE24-71A1-4803-8666-BE65BE463232}" type="slidenum">
              <a:rPr lang="en-US" sz="6800" smtClean="0">
                <a:solidFill>
                  <a:srgbClr val="000000"/>
                </a:solidFill>
                <a:latin typeface="Arial"/>
              </a:rPr>
              <a:pPr>
                <a:lnSpc>
                  <a:spcPct val="100000"/>
                </a:lnSpc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9851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761" y="1318262"/>
            <a:ext cx="24691658" cy="54864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fr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759" y="7368542"/>
            <a:ext cx="12121967" cy="3070858"/>
          </a:xfrm>
        </p:spPr>
        <p:txBody>
          <a:bodyPr anchor="b"/>
          <a:lstStyle>
            <a:lvl1pPr marL="0" indent="0">
              <a:buNone/>
              <a:defRPr sz="9900" b="1"/>
            </a:lvl1pPr>
            <a:lvl2pPr marL="1880543" indent="0">
              <a:buNone/>
              <a:defRPr sz="8200" b="1"/>
            </a:lvl2pPr>
            <a:lvl3pPr marL="3761086" indent="0">
              <a:buNone/>
              <a:defRPr sz="7400" b="1"/>
            </a:lvl3pPr>
            <a:lvl4pPr marL="5641630" indent="0">
              <a:buNone/>
              <a:defRPr sz="6600" b="1"/>
            </a:lvl4pPr>
            <a:lvl5pPr marL="7522173" indent="0">
              <a:buNone/>
              <a:defRPr sz="6600" b="1"/>
            </a:lvl5pPr>
            <a:lvl6pPr marL="9402716" indent="0">
              <a:buNone/>
              <a:defRPr sz="6600" b="1"/>
            </a:lvl6pPr>
            <a:lvl7pPr marL="11283259" indent="0">
              <a:buNone/>
              <a:defRPr sz="6600" b="1"/>
            </a:lvl7pPr>
            <a:lvl8pPr marL="13163803" indent="0">
              <a:buNone/>
              <a:defRPr sz="6600" b="1"/>
            </a:lvl8pPr>
            <a:lvl9pPr marL="15044346" indent="0">
              <a:buNone/>
              <a:defRPr sz="6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759" y="10439400"/>
            <a:ext cx="12121967" cy="18966182"/>
          </a:xfrm>
        </p:spPr>
        <p:txBody>
          <a:bodyPr/>
          <a:lstStyle>
            <a:lvl1pPr>
              <a:defRPr sz="9900"/>
            </a:lvl1pPr>
            <a:lvl2pPr>
              <a:defRPr sz="8200"/>
            </a:lvl2pPr>
            <a:lvl3pPr>
              <a:defRPr sz="7400"/>
            </a:lvl3pPr>
            <a:lvl4pPr>
              <a:defRPr sz="6600"/>
            </a:lvl4pPr>
            <a:lvl5pPr>
              <a:defRPr sz="6600"/>
            </a:lvl5pPr>
            <a:lvl6pPr>
              <a:defRPr sz="6600"/>
            </a:lvl6pPr>
            <a:lvl7pPr>
              <a:defRPr sz="6600"/>
            </a:lvl7pPr>
            <a:lvl8pPr>
              <a:defRPr sz="6600"/>
            </a:lvl8pPr>
            <a:lvl9pPr>
              <a:defRPr sz="6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3936693" y="7368542"/>
            <a:ext cx="12126728" cy="3070858"/>
          </a:xfrm>
        </p:spPr>
        <p:txBody>
          <a:bodyPr anchor="b"/>
          <a:lstStyle>
            <a:lvl1pPr marL="0" indent="0">
              <a:buNone/>
              <a:defRPr sz="9900" b="1"/>
            </a:lvl1pPr>
            <a:lvl2pPr marL="1880543" indent="0">
              <a:buNone/>
              <a:defRPr sz="8200" b="1"/>
            </a:lvl2pPr>
            <a:lvl3pPr marL="3761086" indent="0">
              <a:buNone/>
              <a:defRPr sz="7400" b="1"/>
            </a:lvl3pPr>
            <a:lvl4pPr marL="5641630" indent="0">
              <a:buNone/>
              <a:defRPr sz="6600" b="1"/>
            </a:lvl4pPr>
            <a:lvl5pPr marL="7522173" indent="0">
              <a:buNone/>
              <a:defRPr sz="6600" b="1"/>
            </a:lvl5pPr>
            <a:lvl6pPr marL="9402716" indent="0">
              <a:buNone/>
              <a:defRPr sz="6600" b="1"/>
            </a:lvl6pPr>
            <a:lvl7pPr marL="11283259" indent="0">
              <a:buNone/>
              <a:defRPr sz="6600" b="1"/>
            </a:lvl7pPr>
            <a:lvl8pPr marL="13163803" indent="0">
              <a:buNone/>
              <a:defRPr sz="6600" b="1"/>
            </a:lvl8pPr>
            <a:lvl9pPr marL="15044346" indent="0">
              <a:buNone/>
              <a:defRPr sz="6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3936693" y="10439400"/>
            <a:ext cx="12126728" cy="18966182"/>
          </a:xfrm>
        </p:spPr>
        <p:txBody>
          <a:bodyPr/>
          <a:lstStyle>
            <a:lvl1pPr>
              <a:defRPr sz="9900"/>
            </a:lvl1pPr>
            <a:lvl2pPr>
              <a:defRPr sz="8200"/>
            </a:lvl2pPr>
            <a:lvl3pPr>
              <a:defRPr sz="7400"/>
            </a:lvl3pPr>
            <a:lvl4pPr>
              <a:defRPr sz="6600"/>
            </a:lvl4pPr>
            <a:lvl5pPr>
              <a:defRPr sz="6600"/>
            </a:lvl5pPr>
            <a:lvl6pPr>
              <a:defRPr sz="6600"/>
            </a:lvl6pPr>
            <a:lvl7pPr>
              <a:defRPr sz="6600"/>
            </a:lvl7pPr>
            <a:lvl8pPr>
              <a:defRPr sz="6600"/>
            </a:lvl8pPr>
            <a:lvl9pPr>
              <a:defRPr sz="6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C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E843FE24-71A1-4803-8666-BE65BE463232}" type="slidenum">
              <a:rPr lang="en-US" sz="6800" smtClean="0">
                <a:solidFill>
                  <a:srgbClr val="000000"/>
                </a:solidFill>
                <a:latin typeface="Arial"/>
              </a:rPr>
              <a:pPr>
                <a:lnSpc>
                  <a:spcPct val="100000"/>
                </a:lnSpc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2449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r-C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09CF4-4C1A-45DC-BADA-6EFF91CB9ABB}" type="datetime4">
              <a:rPr lang="en-US" smtClean="0"/>
              <a:pPr/>
              <a:t>May 27, 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4759D-0EFF-4FB2-9CCE-04E00944F0F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2416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E843FE24-71A1-4803-8666-BE65BE463232}" type="slidenum">
              <a:rPr lang="en-US" sz="6800" smtClean="0">
                <a:solidFill>
                  <a:srgbClr val="000000"/>
                </a:solidFill>
                <a:latin typeface="Arial"/>
              </a:rPr>
              <a:pPr>
                <a:lnSpc>
                  <a:spcPct val="100000"/>
                </a:lnSpc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0497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764" y="1310640"/>
            <a:ext cx="9025984" cy="5577840"/>
          </a:xfrm>
        </p:spPr>
        <p:txBody>
          <a:bodyPr anchor="b"/>
          <a:lstStyle>
            <a:lvl1pPr algn="l">
              <a:defRPr sz="8200" b="1"/>
            </a:lvl1pPr>
          </a:lstStyle>
          <a:p>
            <a:r>
              <a:rPr lang="en-US" smtClean="0"/>
              <a:t>Click to edit Master title style</a:t>
            </a:r>
            <a:endParaRPr lang="fr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26391" y="1310647"/>
            <a:ext cx="15337025" cy="28094942"/>
          </a:xfrm>
        </p:spPr>
        <p:txBody>
          <a:bodyPr/>
          <a:lstStyle>
            <a:lvl1pPr>
              <a:defRPr sz="13200"/>
            </a:lvl1pPr>
            <a:lvl2pPr>
              <a:defRPr sz="11500"/>
            </a:lvl2pPr>
            <a:lvl3pPr>
              <a:defRPr sz="9900"/>
            </a:lvl3pPr>
            <a:lvl4pPr>
              <a:defRPr sz="8200"/>
            </a:lvl4pPr>
            <a:lvl5pPr>
              <a:defRPr sz="8200"/>
            </a:lvl5pPr>
            <a:lvl6pPr>
              <a:defRPr sz="8200"/>
            </a:lvl6pPr>
            <a:lvl7pPr>
              <a:defRPr sz="8200"/>
            </a:lvl7pPr>
            <a:lvl8pPr>
              <a:defRPr sz="8200"/>
            </a:lvl8pPr>
            <a:lvl9pPr>
              <a:defRPr sz="8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71764" y="6888487"/>
            <a:ext cx="9025984" cy="22517102"/>
          </a:xfrm>
        </p:spPr>
        <p:txBody>
          <a:bodyPr/>
          <a:lstStyle>
            <a:lvl1pPr marL="0" indent="0">
              <a:buNone/>
              <a:defRPr sz="5800"/>
            </a:lvl1pPr>
            <a:lvl2pPr marL="1880543" indent="0">
              <a:buNone/>
              <a:defRPr sz="4900"/>
            </a:lvl2pPr>
            <a:lvl3pPr marL="3761086" indent="0">
              <a:buNone/>
              <a:defRPr sz="4100"/>
            </a:lvl3pPr>
            <a:lvl4pPr marL="5641630" indent="0">
              <a:buNone/>
              <a:defRPr sz="3700"/>
            </a:lvl4pPr>
            <a:lvl5pPr marL="7522173" indent="0">
              <a:buNone/>
              <a:defRPr sz="3700"/>
            </a:lvl5pPr>
            <a:lvl6pPr marL="9402716" indent="0">
              <a:buNone/>
              <a:defRPr sz="3700"/>
            </a:lvl6pPr>
            <a:lvl7pPr marL="11283259" indent="0">
              <a:buNone/>
              <a:defRPr sz="3700"/>
            </a:lvl7pPr>
            <a:lvl8pPr marL="13163803" indent="0">
              <a:buNone/>
              <a:defRPr sz="3700"/>
            </a:lvl8pPr>
            <a:lvl9pPr marL="15044346" indent="0">
              <a:buNone/>
              <a:defRPr sz="37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E843FE24-71A1-4803-8666-BE65BE463232}" type="slidenum">
              <a:rPr lang="en-US" sz="6800" smtClean="0">
                <a:solidFill>
                  <a:srgbClr val="000000"/>
                </a:solidFill>
                <a:latin typeface="Arial"/>
              </a:rPr>
              <a:pPr>
                <a:lnSpc>
                  <a:spcPct val="100000"/>
                </a:lnSpc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0090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77486" y="23042880"/>
            <a:ext cx="16461105" cy="2720342"/>
          </a:xfrm>
        </p:spPr>
        <p:txBody>
          <a:bodyPr anchor="b"/>
          <a:lstStyle>
            <a:lvl1pPr algn="l">
              <a:defRPr sz="8200" b="1"/>
            </a:lvl1pPr>
          </a:lstStyle>
          <a:p>
            <a:r>
              <a:rPr lang="en-US" smtClean="0"/>
              <a:t>Click to edit Master title style</a:t>
            </a:r>
            <a:endParaRPr lang="fr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377486" y="2941320"/>
            <a:ext cx="16461105" cy="19751040"/>
          </a:xfrm>
        </p:spPr>
        <p:txBody>
          <a:bodyPr/>
          <a:lstStyle>
            <a:lvl1pPr marL="0" indent="0">
              <a:buNone/>
              <a:defRPr sz="13200"/>
            </a:lvl1pPr>
            <a:lvl2pPr marL="1880543" indent="0">
              <a:buNone/>
              <a:defRPr sz="11500"/>
            </a:lvl2pPr>
            <a:lvl3pPr marL="3761086" indent="0">
              <a:buNone/>
              <a:defRPr sz="9900"/>
            </a:lvl3pPr>
            <a:lvl4pPr marL="5641630" indent="0">
              <a:buNone/>
              <a:defRPr sz="8200"/>
            </a:lvl4pPr>
            <a:lvl5pPr marL="7522173" indent="0">
              <a:buNone/>
              <a:defRPr sz="8200"/>
            </a:lvl5pPr>
            <a:lvl6pPr marL="9402716" indent="0">
              <a:buNone/>
              <a:defRPr sz="8200"/>
            </a:lvl6pPr>
            <a:lvl7pPr marL="11283259" indent="0">
              <a:buNone/>
              <a:defRPr sz="8200"/>
            </a:lvl7pPr>
            <a:lvl8pPr marL="13163803" indent="0">
              <a:buNone/>
              <a:defRPr sz="8200"/>
            </a:lvl8pPr>
            <a:lvl9pPr marL="15044346" indent="0">
              <a:buNone/>
              <a:defRPr sz="8200"/>
            </a:lvl9pPr>
          </a:lstStyle>
          <a:p>
            <a:endParaRPr lang="fr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77486" y="25763222"/>
            <a:ext cx="16461105" cy="3863338"/>
          </a:xfrm>
        </p:spPr>
        <p:txBody>
          <a:bodyPr/>
          <a:lstStyle>
            <a:lvl1pPr marL="0" indent="0">
              <a:buNone/>
              <a:defRPr sz="5800"/>
            </a:lvl1pPr>
            <a:lvl2pPr marL="1880543" indent="0">
              <a:buNone/>
              <a:defRPr sz="4900"/>
            </a:lvl2pPr>
            <a:lvl3pPr marL="3761086" indent="0">
              <a:buNone/>
              <a:defRPr sz="4100"/>
            </a:lvl3pPr>
            <a:lvl4pPr marL="5641630" indent="0">
              <a:buNone/>
              <a:defRPr sz="3700"/>
            </a:lvl4pPr>
            <a:lvl5pPr marL="7522173" indent="0">
              <a:buNone/>
              <a:defRPr sz="3700"/>
            </a:lvl5pPr>
            <a:lvl6pPr marL="9402716" indent="0">
              <a:buNone/>
              <a:defRPr sz="3700"/>
            </a:lvl6pPr>
            <a:lvl7pPr marL="11283259" indent="0">
              <a:buNone/>
              <a:defRPr sz="3700"/>
            </a:lvl7pPr>
            <a:lvl8pPr marL="13163803" indent="0">
              <a:buNone/>
              <a:defRPr sz="3700"/>
            </a:lvl8pPr>
            <a:lvl9pPr marL="15044346" indent="0">
              <a:buNone/>
              <a:defRPr sz="37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E843FE24-71A1-4803-8666-BE65BE463232}" type="slidenum">
              <a:rPr lang="en-US" sz="6800" smtClean="0">
                <a:solidFill>
                  <a:srgbClr val="000000"/>
                </a:solidFill>
                <a:latin typeface="Arial"/>
              </a:rPr>
              <a:pPr>
                <a:lnSpc>
                  <a:spcPct val="100000"/>
                </a:lnSpc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47015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761" y="1318262"/>
            <a:ext cx="24691658" cy="5486400"/>
          </a:xfrm>
          <a:prstGeom prst="rect">
            <a:avLst/>
          </a:prstGeom>
        </p:spPr>
        <p:txBody>
          <a:bodyPr vert="horz" lIns="376108" tIns="188056" rIns="376108" bIns="188056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fr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761" y="7680967"/>
            <a:ext cx="24691658" cy="21724622"/>
          </a:xfrm>
          <a:prstGeom prst="rect">
            <a:avLst/>
          </a:prstGeom>
        </p:spPr>
        <p:txBody>
          <a:bodyPr vert="horz" lIns="376108" tIns="188056" rIns="376108" bIns="188056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71761" y="30510482"/>
            <a:ext cx="6401541" cy="1752600"/>
          </a:xfrm>
          <a:prstGeom prst="rect">
            <a:avLst/>
          </a:prstGeom>
        </p:spPr>
        <p:txBody>
          <a:bodyPr vert="horz" lIns="376108" tIns="188056" rIns="376108" bIns="188056" rtlCol="0" anchor="ctr"/>
          <a:lstStyle>
            <a:lvl1pPr algn="l">
              <a:defRPr sz="4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373688" y="30510482"/>
            <a:ext cx="8687805" cy="1752600"/>
          </a:xfrm>
          <a:prstGeom prst="rect">
            <a:avLst/>
          </a:prstGeom>
        </p:spPr>
        <p:txBody>
          <a:bodyPr vert="horz" lIns="376108" tIns="188056" rIns="376108" bIns="188056" rtlCol="0" anchor="ctr"/>
          <a:lstStyle>
            <a:lvl1pPr algn="ctr">
              <a:defRPr sz="4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9661878" y="30510482"/>
            <a:ext cx="6401541" cy="1752600"/>
          </a:xfrm>
          <a:prstGeom prst="rect">
            <a:avLst/>
          </a:prstGeom>
        </p:spPr>
        <p:txBody>
          <a:bodyPr vert="horz" lIns="376108" tIns="188056" rIns="376108" bIns="188056" rtlCol="0" anchor="ctr"/>
          <a:lstStyle>
            <a:lvl1pPr algn="r">
              <a:defRPr sz="4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lnSpc>
                <a:spcPct val="100000"/>
              </a:lnSpc>
            </a:pPr>
            <a:fld id="{E843FE24-71A1-4803-8666-BE65BE463232}" type="slidenum">
              <a:rPr lang="en-US" sz="6800" smtClean="0">
                <a:solidFill>
                  <a:srgbClr val="000000"/>
                </a:solidFill>
                <a:latin typeface="Arial"/>
              </a:rPr>
              <a:pPr>
                <a:lnSpc>
                  <a:spcPct val="100000"/>
                </a:lnSpc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6587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</p:sldLayoutIdLst>
  <p:txStyles>
    <p:titleStyle>
      <a:lvl1pPr algn="ctr" defTabSz="3761086" rtl="0" eaLnBrk="1" latinLnBrk="0" hangingPunct="1">
        <a:spcBef>
          <a:spcPct val="0"/>
        </a:spcBef>
        <a:buNone/>
        <a:defRPr sz="181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410405" indent="-1410405" algn="l" defTabSz="3761086" rtl="0" eaLnBrk="1" latinLnBrk="0" hangingPunct="1">
        <a:spcBef>
          <a:spcPct val="20000"/>
        </a:spcBef>
        <a:buFont typeface="Arial" panose="020B0604020202020204" pitchFamily="34" charset="0"/>
        <a:buChar char="•"/>
        <a:defRPr sz="13200" kern="1200">
          <a:solidFill>
            <a:schemeClr val="tx1"/>
          </a:solidFill>
          <a:latin typeface="+mn-lt"/>
          <a:ea typeface="+mn-ea"/>
          <a:cs typeface="+mn-cs"/>
        </a:defRPr>
      </a:lvl1pPr>
      <a:lvl2pPr marL="3055884" indent="-1175341" algn="l" defTabSz="3761086" rtl="0" eaLnBrk="1" latinLnBrk="0" hangingPunct="1">
        <a:spcBef>
          <a:spcPct val="20000"/>
        </a:spcBef>
        <a:buFont typeface="Arial" panose="020B0604020202020204" pitchFamily="34" charset="0"/>
        <a:buChar char="–"/>
        <a:defRPr sz="11500" kern="1200">
          <a:solidFill>
            <a:schemeClr val="tx1"/>
          </a:solidFill>
          <a:latin typeface="+mn-lt"/>
          <a:ea typeface="+mn-ea"/>
          <a:cs typeface="+mn-cs"/>
        </a:defRPr>
      </a:lvl2pPr>
      <a:lvl3pPr marL="4701358" indent="-940272" algn="l" defTabSz="3761086" rtl="0" eaLnBrk="1" latinLnBrk="0" hangingPunct="1">
        <a:spcBef>
          <a:spcPct val="20000"/>
        </a:spcBef>
        <a:buFont typeface="Arial" panose="020B0604020202020204" pitchFamily="34" charset="0"/>
        <a:buChar char="•"/>
        <a:defRPr sz="9900" kern="1200">
          <a:solidFill>
            <a:schemeClr val="tx1"/>
          </a:solidFill>
          <a:latin typeface="+mn-lt"/>
          <a:ea typeface="+mn-ea"/>
          <a:cs typeface="+mn-cs"/>
        </a:defRPr>
      </a:lvl3pPr>
      <a:lvl4pPr marL="6581901" indent="-940272" algn="l" defTabSz="3761086" rtl="0" eaLnBrk="1" latinLnBrk="0" hangingPunct="1">
        <a:spcBef>
          <a:spcPct val="20000"/>
        </a:spcBef>
        <a:buFont typeface="Arial" panose="020B0604020202020204" pitchFamily="34" charset="0"/>
        <a:buChar char="–"/>
        <a:defRPr sz="8200" kern="1200">
          <a:solidFill>
            <a:schemeClr val="tx1"/>
          </a:solidFill>
          <a:latin typeface="+mn-lt"/>
          <a:ea typeface="+mn-ea"/>
          <a:cs typeface="+mn-cs"/>
        </a:defRPr>
      </a:lvl4pPr>
      <a:lvl5pPr marL="8462444" indent="-940272" algn="l" defTabSz="3761086" rtl="0" eaLnBrk="1" latinLnBrk="0" hangingPunct="1">
        <a:spcBef>
          <a:spcPct val="20000"/>
        </a:spcBef>
        <a:buFont typeface="Arial" panose="020B0604020202020204" pitchFamily="34" charset="0"/>
        <a:buChar char="»"/>
        <a:defRPr sz="8200" kern="1200">
          <a:solidFill>
            <a:schemeClr val="tx1"/>
          </a:solidFill>
          <a:latin typeface="+mn-lt"/>
          <a:ea typeface="+mn-ea"/>
          <a:cs typeface="+mn-cs"/>
        </a:defRPr>
      </a:lvl5pPr>
      <a:lvl6pPr marL="10342988" indent="-940272" algn="l" defTabSz="3761086" rtl="0" eaLnBrk="1" latinLnBrk="0" hangingPunct="1">
        <a:spcBef>
          <a:spcPct val="20000"/>
        </a:spcBef>
        <a:buFont typeface="Arial" panose="020B0604020202020204" pitchFamily="34" charset="0"/>
        <a:buChar char="•"/>
        <a:defRPr sz="8200" kern="1200">
          <a:solidFill>
            <a:schemeClr val="tx1"/>
          </a:solidFill>
          <a:latin typeface="+mn-lt"/>
          <a:ea typeface="+mn-ea"/>
          <a:cs typeface="+mn-cs"/>
        </a:defRPr>
      </a:lvl6pPr>
      <a:lvl7pPr marL="12223531" indent="-940272" algn="l" defTabSz="3761086" rtl="0" eaLnBrk="1" latinLnBrk="0" hangingPunct="1">
        <a:spcBef>
          <a:spcPct val="20000"/>
        </a:spcBef>
        <a:buFont typeface="Arial" panose="020B0604020202020204" pitchFamily="34" charset="0"/>
        <a:buChar char="•"/>
        <a:defRPr sz="8200" kern="1200">
          <a:solidFill>
            <a:schemeClr val="tx1"/>
          </a:solidFill>
          <a:latin typeface="+mn-lt"/>
          <a:ea typeface="+mn-ea"/>
          <a:cs typeface="+mn-cs"/>
        </a:defRPr>
      </a:lvl7pPr>
      <a:lvl8pPr marL="14104074" indent="-940272" algn="l" defTabSz="3761086" rtl="0" eaLnBrk="1" latinLnBrk="0" hangingPunct="1">
        <a:spcBef>
          <a:spcPct val="20000"/>
        </a:spcBef>
        <a:buFont typeface="Arial" panose="020B0604020202020204" pitchFamily="34" charset="0"/>
        <a:buChar char="•"/>
        <a:defRPr sz="8200" kern="1200">
          <a:solidFill>
            <a:schemeClr val="tx1"/>
          </a:solidFill>
          <a:latin typeface="+mn-lt"/>
          <a:ea typeface="+mn-ea"/>
          <a:cs typeface="+mn-cs"/>
        </a:defRPr>
      </a:lvl8pPr>
      <a:lvl9pPr marL="15984617" indent="-940272" algn="l" defTabSz="3761086" rtl="0" eaLnBrk="1" latinLnBrk="0" hangingPunct="1">
        <a:spcBef>
          <a:spcPct val="20000"/>
        </a:spcBef>
        <a:buFont typeface="Arial" panose="020B0604020202020204" pitchFamily="34" charset="0"/>
        <a:buChar char="•"/>
        <a:defRPr sz="8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3761086" rtl="0" eaLnBrk="1" latinLnBrk="0" hangingPunct="1">
        <a:defRPr sz="7400" kern="1200">
          <a:solidFill>
            <a:schemeClr val="tx1"/>
          </a:solidFill>
          <a:latin typeface="+mn-lt"/>
          <a:ea typeface="+mn-ea"/>
          <a:cs typeface="+mn-cs"/>
        </a:defRPr>
      </a:lvl1pPr>
      <a:lvl2pPr marL="1880543" algn="l" defTabSz="3761086" rtl="0" eaLnBrk="1" latinLnBrk="0" hangingPunct="1">
        <a:defRPr sz="7400" kern="1200">
          <a:solidFill>
            <a:schemeClr val="tx1"/>
          </a:solidFill>
          <a:latin typeface="+mn-lt"/>
          <a:ea typeface="+mn-ea"/>
          <a:cs typeface="+mn-cs"/>
        </a:defRPr>
      </a:lvl2pPr>
      <a:lvl3pPr marL="3761086" algn="l" defTabSz="3761086" rtl="0" eaLnBrk="1" latinLnBrk="0" hangingPunct="1">
        <a:defRPr sz="7400" kern="1200">
          <a:solidFill>
            <a:schemeClr val="tx1"/>
          </a:solidFill>
          <a:latin typeface="+mn-lt"/>
          <a:ea typeface="+mn-ea"/>
          <a:cs typeface="+mn-cs"/>
        </a:defRPr>
      </a:lvl3pPr>
      <a:lvl4pPr marL="5641630" algn="l" defTabSz="3761086" rtl="0" eaLnBrk="1" latinLnBrk="0" hangingPunct="1">
        <a:defRPr sz="7400" kern="1200">
          <a:solidFill>
            <a:schemeClr val="tx1"/>
          </a:solidFill>
          <a:latin typeface="+mn-lt"/>
          <a:ea typeface="+mn-ea"/>
          <a:cs typeface="+mn-cs"/>
        </a:defRPr>
      </a:lvl4pPr>
      <a:lvl5pPr marL="7522173" algn="l" defTabSz="3761086" rtl="0" eaLnBrk="1" latinLnBrk="0" hangingPunct="1">
        <a:defRPr sz="7400" kern="1200">
          <a:solidFill>
            <a:schemeClr val="tx1"/>
          </a:solidFill>
          <a:latin typeface="+mn-lt"/>
          <a:ea typeface="+mn-ea"/>
          <a:cs typeface="+mn-cs"/>
        </a:defRPr>
      </a:lvl5pPr>
      <a:lvl6pPr marL="9402716" algn="l" defTabSz="3761086" rtl="0" eaLnBrk="1" latinLnBrk="0" hangingPunct="1">
        <a:defRPr sz="7400" kern="1200">
          <a:solidFill>
            <a:schemeClr val="tx1"/>
          </a:solidFill>
          <a:latin typeface="+mn-lt"/>
          <a:ea typeface="+mn-ea"/>
          <a:cs typeface="+mn-cs"/>
        </a:defRPr>
      </a:lvl6pPr>
      <a:lvl7pPr marL="11283259" algn="l" defTabSz="3761086" rtl="0" eaLnBrk="1" latinLnBrk="0" hangingPunct="1">
        <a:defRPr sz="7400" kern="1200">
          <a:solidFill>
            <a:schemeClr val="tx1"/>
          </a:solidFill>
          <a:latin typeface="+mn-lt"/>
          <a:ea typeface="+mn-ea"/>
          <a:cs typeface="+mn-cs"/>
        </a:defRPr>
      </a:lvl7pPr>
      <a:lvl8pPr marL="13163803" algn="l" defTabSz="3761086" rtl="0" eaLnBrk="1" latinLnBrk="0" hangingPunct="1">
        <a:defRPr sz="7400" kern="1200">
          <a:solidFill>
            <a:schemeClr val="tx1"/>
          </a:solidFill>
          <a:latin typeface="+mn-lt"/>
          <a:ea typeface="+mn-ea"/>
          <a:cs typeface="+mn-cs"/>
        </a:defRPr>
      </a:lvl8pPr>
      <a:lvl9pPr marL="15044346" algn="l" defTabSz="3761086" rtl="0" eaLnBrk="1" latinLnBrk="0" hangingPunct="1">
        <a:defRPr sz="7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emf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gif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emf"/><Relationship Id="rId4" Type="http://schemas.openxmlformats.org/officeDocument/2006/relationships/image" Target="../media/image2.emf"/><Relationship Id="rId9" Type="http://schemas.openxmlformats.org/officeDocument/2006/relationships/image" Target="../media/image7.jpeg"/><Relationship Id="rId1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CustomShape 5"/>
          <p:cNvSpPr/>
          <p:nvPr/>
        </p:nvSpPr>
        <p:spPr>
          <a:xfrm>
            <a:off x="14217653" y="12555848"/>
            <a:ext cx="12344400" cy="13832648"/>
          </a:xfrm>
          <a:prstGeom prst="roundRect">
            <a:avLst>
              <a:gd name="adj" fmla="val 5967"/>
            </a:avLst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contourW="6350" prstMaterial="matte">
            <a:bevelT w="127000" prst="coolSlant"/>
          </a:sp3d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endParaRPr dirty="0" smtClean="0">
              <a:latin typeface="Helvetica" pitchFamily="2" charset="0"/>
            </a:endParaRPr>
          </a:p>
          <a:p>
            <a:pPr algn="ctr">
              <a:lnSpc>
                <a:spcPct val="100000"/>
              </a:lnSpc>
            </a:pPr>
            <a:endParaRPr dirty="0" smtClean="0">
              <a:latin typeface="Helvetica" pitchFamily="2" charset="0"/>
            </a:endParaRPr>
          </a:p>
          <a:p>
            <a:pPr algn="ctr">
              <a:lnSpc>
                <a:spcPct val="100000"/>
              </a:lnSpc>
            </a:pPr>
            <a:endParaRPr dirty="0" smtClean="0">
              <a:latin typeface="Helvetica" pitchFamily="2" charset="0"/>
            </a:endParaRPr>
          </a:p>
          <a:p>
            <a:pPr algn="ctr">
              <a:lnSpc>
                <a:spcPct val="100000"/>
              </a:lnSpc>
            </a:pPr>
            <a:endParaRPr dirty="0" smtClean="0">
              <a:latin typeface="Helvetica" pitchFamily="2" charset="0"/>
            </a:endParaRPr>
          </a:p>
          <a:p>
            <a:pPr algn="ctr">
              <a:lnSpc>
                <a:spcPct val="100000"/>
              </a:lnSpc>
            </a:pPr>
            <a:endParaRPr dirty="0" smtClean="0">
              <a:latin typeface="Helvetica" pitchFamily="2" charset="0"/>
            </a:endParaRPr>
          </a:p>
          <a:p>
            <a:pPr algn="ctr">
              <a:lnSpc>
                <a:spcPct val="100000"/>
              </a:lnSpc>
            </a:pPr>
            <a:endParaRPr dirty="0" smtClean="0">
              <a:latin typeface="Helvetica" pitchFamily="2" charset="0"/>
            </a:endParaRPr>
          </a:p>
          <a:p>
            <a:pPr algn="ctr">
              <a:lnSpc>
                <a:spcPct val="100000"/>
              </a:lnSpc>
            </a:pPr>
            <a:endParaRPr dirty="0" smtClean="0">
              <a:latin typeface="Helvetica" pitchFamily="2" charset="0"/>
            </a:endParaRPr>
          </a:p>
          <a:p>
            <a:pPr algn="ctr">
              <a:lnSpc>
                <a:spcPct val="100000"/>
              </a:lnSpc>
            </a:pPr>
            <a:endParaRPr dirty="0" smtClean="0">
              <a:latin typeface="Helvetica" pitchFamily="2" charset="0"/>
            </a:endParaRPr>
          </a:p>
          <a:p>
            <a:pPr algn="ctr">
              <a:lnSpc>
                <a:spcPct val="100000"/>
              </a:lnSpc>
            </a:pPr>
            <a:endParaRPr dirty="0" smtClean="0">
              <a:latin typeface="Helvetica" pitchFamily="2" charset="0"/>
            </a:endParaRPr>
          </a:p>
          <a:p>
            <a:pPr algn="ctr">
              <a:lnSpc>
                <a:spcPct val="100000"/>
              </a:lnSpc>
            </a:pPr>
            <a:endParaRPr dirty="0" smtClean="0">
              <a:latin typeface="Helvetica" pitchFamily="2" charset="0"/>
            </a:endParaRPr>
          </a:p>
          <a:p>
            <a:pPr algn="ctr">
              <a:lnSpc>
                <a:spcPct val="100000"/>
              </a:lnSpc>
            </a:pPr>
            <a:endParaRPr dirty="0" smtClean="0">
              <a:latin typeface="Helvetica" pitchFamily="2" charset="0"/>
            </a:endParaRPr>
          </a:p>
          <a:p>
            <a:pPr algn="ctr">
              <a:lnSpc>
                <a:spcPct val="100000"/>
              </a:lnSpc>
            </a:pPr>
            <a:endParaRPr dirty="0" smtClean="0">
              <a:latin typeface="Helvetica" pitchFamily="2" charset="0"/>
            </a:endParaRPr>
          </a:p>
          <a:p>
            <a:pPr algn="ctr">
              <a:lnSpc>
                <a:spcPct val="100000"/>
              </a:lnSpc>
            </a:pPr>
            <a:endParaRPr dirty="0" smtClean="0">
              <a:latin typeface="Helvetica" pitchFamily="2" charset="0"/>
            </a:endParaRPr>
          </a:p>
          <a:p>
            <a:pPr algn="ctr">
              <a:lnSpc>
                <a:spcPct val="100000"/>
              </a:lnSpc>
            </a:pPr>
            <a:endParaRPr dirty="0">
              <a:latin typeface="Helvetica" pitchFamily="2" charset="0"/>
            </a:endParaRPr>
          </a:p>
        </p:txBody>
      </p:sp>
      <p:sp>
        <p:nvSpPr>
          <p:cNvPr id="50" name="CustomShape 1"/>
          <p:cNvSpPr/>
          <p:nvPr/>
        </p:nvSpPr>
        <p:spPr>
          <a:xfrm>
            <a:off x="2" y="14512000"/>
            <a:ext cx="148509" cy="372960"/>
          </a:xfrm>
          <a:prstGeom prst="rect">
            <a:avLst/>
          </a:prstGeom>
          <a:noFill/>
          <a:ln w="9360">
            <a:noFill/>
          </a:ln>
        </p:spPr>
      </p:sp>
      <p:sp>
        <p:nvSpPr>
          <p:cNvPr id="51" name="CustomShape 2"/>
          <p:cNvSpPr/>
          <p:nvPr/>
        </p:nvSpPr>
        <p:spPr>
          <a:xfrm>
            <a:off x="13875071" y="6906600"/>
            <a:ext cx="148509" cy="249840"/>
          </a:xfrm>
          <a:prstGeom prst="rect">
            <a:avLst/>
          </a:prstGeom>
          <a:noFill/>
          <a:ln w="9360">
            <a:noFill/>
          </a:ln>
        </p:spPr>
      </p:sp>
      <p:sp>
        <p:nvSpPr>
          <p:cNvPr id="66" name="CustomShape 12"/>
          <p:cNvSpPr/>
          <p:nvPr/>
        </p:nvSpPr>
        <p:spPr>
          <a:xfrm>
            <a:off x="865472" y="31284720"/>
            <a:ext cx="11506148" cy="6652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15000"/>
              </a:lnSpc>
            </a:pPr>
            <a:r>
              <a:rPr lang="en-US" sz="1200" b="1">
                <a:solidFill>
                  <a:srgbClr val="000000"/>
                </a:solidFill>
                <a:latin typeface="Helvetica" pitchFamily="2" charset="0"/>
              </a:rPr>
              <a:t>[1]</a:t>
            </a:r>
            <a:r>
              <a:rPr lang="en-US" sz="1200">
                <a:solidFill>
                  <a:srgbClr val="000000"/>
                </a:solidFill>
                <a:latin typeface="Helvetica" pitchFamily="2" charset="0"/>
              </a:rPr>
              <a:t> M. </a:t>
            </a:r>
            <a:r>
              <a:rPr lang="en-US" sz="1200" err="1">
                <a:solidFill>
                  <a:srgbClr val="000000"/>
                </a:solidFill>
                <a:latin typeface="Helvetica" pitchFamily="2" charset="0"/>
              </a:rPr>
              <a:t>Descoteaux</a:t>
            </a:r>
            <a:r>
              <a:rPr lang="en-US" sz="1200">
                <a:solidFill>
                  <a:srgbClr val="000000"/>
                </a:solidFill>
                <a:latin typeface="Helvetica" pitchFamily="2" charset="0"/>
              </a:rPr>
              <a:t>, E. Angelino, S. Fitzgibbons, R. </a:t>
            </a:r>
            <a:r>
              <a:rPr lang="en-US" sz="1200" err="1">
                <a:solidFill>
                  <a:srgbClr val="000000"/>
                </a:solidFill>
                <a:latin typeface="Helvetica" pitchFamily="2" charset="0"/>
              </a:rPr>
              <a:t>Deriche</a:t>
            </a:r>
            <a:r>
              <a:rPr lang="en-US" sz="1200">
                <a:solidFill>
                  <a:srgbClr val="000000"/>
                </a:solidFill>
                <a:latin typeface="Helvetica" pitchFamily="2" charset="0"/>
              </a:rPr>
              <a:t>. </a:t>
            </a:r>
            <a:r>
              <a:rPr lang="en-US" sz="1200" b="1">
                <a:solidFill>
                  <a:srgbClr val="000000"/>
                </a:solidFill>
                <a:latin typeface="Helvetica" pitchFamily="2" charset="0"/>
              </a:rPr>
              <a:t>Regularized, Fast and Robust Analytical Q-Ball Imaging, </a:t>
            </a:r>
            <a:r>
              <a:rPr lang="en-US" sz="1200" i="1">
                <a:solidFill>
                  <a:srgbClr val="000000"/>
                </a:solidFill>
                <a:latin typeface="Helvetica" pitchFamily="2" charset="0"/>
              </a:rPr>
              <a:t>Magnetic Resonance in Medicine, </a:t>
            </a:r>
            <a:r>
              <a:rPr lang="en-US" sz="1200">
                <a:solidFill>
                  <a:srgbClr val="000000"/>
                </a:solidFill>
                <a:latin typeface="Helvetica" pitchFamily="2" charset="0"/>
              </a:rPr>
              <a:t>Volume 58, Pages 497-510, 2007. </a:t>
            </a:r>
            <a:endParaRPr>
              <a:latin typeface="Helvetica" pitchFamily="2" charset="0"/>
            </a:endParaRPr>
          </a:p>
          <a:p>
            <a:pPr>
              <a:lnSpc>
                <a:spcPct val="115000"/>
              </a:lnSpc>
            </a:pPr>
            <a:r>
              <a:rPr lang="en-US" sz="1200" b="1">
                <a:solidFill>
                  <a:srgbClr val="000000"/>
                </a:solidFill>
                <a:latin typeface="Helvetica" pitchFamily="2" charset="0"/>
              </a:rPr>
              <a:t>[2]</a:t>
            </a:r>
            <a:r>
              <a:rPr lang="en-US" sz="1200">
                <a:solidFill>
                  <a:srgbClr val="000000"/>
                </a:solidFill>
                <a:latin typeface="Helvetica" pitchFamily="2" charset="0"/>
              </a:rPr>
              <a:t>  … </a:t>
            </a:r>
            <a:endParaRPr>
              <a:latin typeface="Helvetica" pitchFamily="2" charset="0"/>
            </a:endParaRPr>
          </a:p>
          <a:p>
            <a:pPr>
              <a:lnSpc>
                <a:spcPct val="100000"/>
              </a:lnSpc>
            </a:pPr>
            <a:endParaRPr>
              <a:latin typeface="Helvetica" pitchFamily="2" charset="0"/>
            </a:endParaRPr>
          </a:p>
        </p:txBody>
      </p:sp>
      <p:sp>
        <p:nvSpPr>
          <p:cNvPr id="67" name="CustomShape 5"/>
          <p:cNvSpPr/>
          <p:nvPr/>
        </p:nvSpPr>
        <p:spPr>
          <a:xfrm>
            <a:off x="914399" y="12555848"/>
            <a:ext cx="12344400" cy="15871600"/>
          </a:xfrm>
          <a:prstGeom prst="roundRect">
            <a:avLst>
              <a:gd name="adj" fmla="val 5967"/>
            </a:avLst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contourW="6350" prstMaterial="matte">
            <a:bevelT w="127000" prst="coolSlant"/>
          </a:sp3d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endParaRPr smtClean="0">
              <a:latin typeface="Helvetica" pitchFamily="2" charset="0"/>
            </a:endParaRPr>
          </a:p>
          <a:p>
            <a:pPr algn="ctr">
              <a:lnSpc>
                <a:spcPct val="100000"/>
              </a:lnSpc>
            </a:pPr>
            <a:endParaRPr smtClean="0">
              <a:latin typeface="Helvetica" pitchFamily="2" charset="0"/>
            </a:endParaRPr>
          </a:p>
          <a:p>
            <a:pPr algn="ctr">
              <a:lnSpc>
                <a:spcPct val="100000"/>
              </a:lnSpc>
            </a:pPr>
            <a:endParaRPr smtClean="0">
              <a:latin typeface="Helvetica" pitchFamily="2" charset="0"/>
            </a:endParaRPr>
          </a:p>
          <a:p>
            <a:pPr algn="ctr">
              <a:lnSpc>
                <a:spcPct val="100000"/>
              </a:lnSpc>
            </a:pPr>
            <a:endParaRPr smtClean="0">
              <a:latin typeface="Helvetica" pitchFamily="2" charset="0"/>
            </a:endParaRPr>
          </a:p>
          <a:p>
            <a:pPr algn="ctr">
              <a:lnSpc>
                <a:spcPct val="100000"/>
              </a:lnSpc>
            </a:pPr>
            <a:endParaRPr smtClean="0">
              <a:latin typeface="Helvetica" pitchFamily="2" charset="0"/>
            </a:endParaRPr>
          </a:p>
          <a:p>
            <a:pPr algn="ctr">
              <a:lnSpc>
                <a:spcPct val="100000"/>
              </a:lnSpc>
            </a:pPr>
            <a:endParaRPr smtClean="0">
              <a:latin typeface="Helvetica" pitchFamily="2" charset="0"/>
            </a:endParaRPr>
          </a:p>
          <a:p>
            <a:pPr algn="ctr">
              <a:lnSpc>
                <a:spcPct val="100000"/>
              </a:lnSpc>
            </a:pPr>
            <a:endParaRPr smtClean="0">
              <a:latin typeface="Helvetica" pitchFamily="2" charset="0"/>
            </a:endParaRPr>
          </a:p>
          <a:p>
            <a:pPr algn="ctr">
              <a:lnSpc>
                <a:spcPct val="100000"/>
              </a:lnSpc>
            </a:pPr>
            <a:endParaRPr smtClean="0">
              <a:latin typeface="Helvetica" pitchFamily="2" charset="0"/>
            </a:endParaRPr>
          </a:p>
          <a:p>
            <a:pPr algn="ctr">
              <a:lnSpc>
                <a:spcPct val="100000"/>
              </a:lnSpc>
            </a:pPr>
            <a:endParaRPr smtClean="0">
              <a:latin typeface="Helvetica" pitchFamily="2" charset="0"/>
            </a:endParaRPr>
          </a:p>
          <a:p>
            <a:pPr algn="ctr">
              <a:lnSpc>
                <a:spcPct val="100000"/>
              </a:lnSpc>
            </a:pPr>
            <a:endParaRPr smtClean="0">
              <a:latin typeface="Helvetica" pitchFamily="2" charset="0"/>
            </a:endParaRPr>
          </a:p>
          <a:p>
            <a:pPr algn="ctr">
              <a:lnSpc>
                <a:spcPct val="100000"/>
              </a:lnSpc>
            </a:pPr>
            <a:endParaRPr smtClean="0">
              <a:latin typeface="Helvetica" pitchFamily="2" charset="0"/>
            </a:endParaRPr>
          </a:p>
          <a:p>
            <a:pPr algn="ctr">
              <a:lnSpc>
                <a:spcPct val="100000"/>
              </a:lnSpc>
            </a:pPr>
            <a:endParaRPr smtClean="0">
              <a:latin typeface="Helvetica" pitchFamily="2" charset="0"/>
            </a:endParaRPr>
          </a:p>
          <a:p>
            <a:pPr algn="ctr">
              <a:lnSpc>
                <a:spcPct val="100000"/>
              </a:lnSpc>
            </a:pPr>
            <a:endParaRPr smtClean="0">
              <a:latin typeface="Helvetica" pitchFamily="2" charset="0"/>
            </a:endParaRPr>
          </a:p>
          <a:p>
            <a:pPr algn="ctr">
              <a:lnSpc>
                <a:spcPct val="100000"/>
              </a:lnSpc>
            </a:pPr>
            <a:endParaRPr>
              <a:latin typeface="Helvetica" pitchFamily="2" charset="0"/>
            </a:endParaRPr>
          </a:p>
        </p:txBody>
      </p:sp>
      <p:sp>
        <p:nvSpPr>
          <p:cNvPr id="70" name="CustomShape 8"/>
          <p:cNvSpPr/>
          <p:nvPr/>
        </p:nvSpPr>
        <p:spPr>
          <a:xfrm>
            <a:off x="914400" y="6895626"/>
            <a:ext cx="25603200" cy="4169391"/>
          </a:xfrm>
          <a:prstGeom prst="roundRect">
            <a:avLst>
              <a:gd name="adj" fmla="val 11023"/>
            </a:avLst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contourW="6350" prstMaterial="matte">
            <a:bevelT w="127000" h="63500"/>
          </a:sp3d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90000" tIns="45000" rIns="90000" bIns="45000" numCol="2" anchor="t"/>
          <a:lstStyle/>
          <a:p>
            <a:pPr>
              <a:buFont typeface="Arial"/>
              <a:buChar char="•"/>
            </a:pPr>
            <a:endParaRPr sz="2400">
              <a:latin typeface="Helvetica" pitchFamily="2" charset="0"/>
            </a:endParaRPr>
          </a:p>
        </p:txBody>
      </p:sp>
      <p:sp>
        <p:nvSpPr>
          <p:cNvPr id="71" name="CustomShape 10"/>
          <p:cNvSpPr/>
          <p:nvPr/>
        </p:nvSpPr>
        <p:spPr>
          <a:xfrm>
            <a:off x="914400" y="30017765"/>
            <a:ext cx="12344400" cy="2573732"/>
          </a:xfrm>
          <a:prstGeom prst="roundRect">
            <a:avLst>
              <a:gd name="adj" fmla="val 16120"/>
            </a:avLst>
          </a:prstGeom>
          <a:ln w="12700">
            <a:solidFill>
              <a:schemeClr val="tx1"/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sp>
      <p:sp>
        <p:nvSpPr>
          <p:cNvPr id="72" name="CustomShape 3"/>
          <p:cNvSpPr/>
          <p:nvPr/>
        </p:nvSpPr>
        <p:spPr>
          <a:xfrm>
            <a:off x="914400" y="1892952"/>
            <a:ext cx="25603200" cy="3571900"/>
          </a:xfrm>
          <a:prstGeom prst="rect">
            <a:avLst/>
          </a:prstGeom>
          <a:gradFill flip="none" rotWithShape="1">
            <a:gsLst>
              <a:gs pos="0">
                <a:srgbClr val="0066CC"/>
              </a:gs>
              <a:gs pos="100000">
                <a:srgbClr val="000066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93600" tIns="46800" rIns="93600" bIns="180000" anchor="b" anchorCtr="1"/>
          <a:lstStyle/>
          <a:p>
            <a:pPr marL="3409950" algn="ctr">
              <a:lnSpc>
                <a:spcPts val="6400"/>
              </a:lnSpc>
              <a:spcAft>
                <a:spcPts val="1200"/>
              </a:spcAft>
            </a:pPr>
            <a:endParaRPr sz="3000" i="1">
              <a:latin typeface="Helvetica" pitchFamily="2" charset="0"/>
            </a:endParaRPr>
          </a:p>
        </p:txBody>
      </p:sp>
      <p:sp>
        <p:nvSpPr>
          <p:cNvPr id="73" name="CustomShape 4"/>
          <p:cNvSpPr/>
          <p:nvPr/>
        </p:nvSpPr>
        <p:spPr>
          <a:xfrm>
            <a:off x="2800319" y="11346632"/>
            <a:ext cx="8572560" cy="914400"/>
          </a:xfrm>
          <a:prstGeom prst="rect">
            <a:avLst/>
          </a:prstGeom>
          <a:gradFill flip="none" rotWithShape="1">
            <a:gsLst>
              <a:gs pos="0">
                <a:srgbClr val="0066CC"/>
              </a:gs>
              <a:gs pos="100000">
                <a:srgbClr val="000066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93600" tIns="46800" rIns="93600" bIns="46800" anchor="ctr" anchorCtr="1"/>
          <a:lstStyle/>
          <a:p>
            <a:pPr algn="ctr">
              <a:lnSpc>
                <a:spcPct val="100000"/>
              </a:lnSpc>
            </a:pPr>
            <a:r>
              <a:rPr lang="en-US" sz="4800" b="1" dirty="0" smtClean="0">
                <a:solidFill>
                  <a:srgbClr val="FFFFFF"/>
                </a:solidFill>
                <a:latin typeface="Helvetica" pitchFamily="2" charset="0"/>
              </a:rPr>
              <a:t>Method</a:t>
            </a:r>
            <a:endParaRPr sz="4800">
              <a:latin typeface="Helvetica" pitchFamily="2" charset="0"/>
            </a:endParaRPr>
          </a:p>
        </p:txBody>
      </p:sp>
      <p:sp>
        <p:nvSpPr>
          <p:cNvPr id="74" name="CustomShape 9"/>
          <p:cNvSpPr/>
          <p:nvPr/>
        </p:nvSpPr>
        <p:spPr>
          <a:xfrm>
            <a:off x="7903956" y="5658000"/>
            <a:ext cx="10972800" cy="914400"/>
          </a:xfrm>
          <a:prstGeom prst="rect">
            <a:avLst/>
          </a:prstGeom>
          <a:gradFill flip="none" rotWithShape="1">
            <a:gsLst>
              <a:gs pos="0">
                <a:srgbClr val="0066CC"/>
              </a:gs>
              <a:gs pos="100000">
                <a:srgbClr val="000066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93600" tIns="46800" rIns="93600" bIns="46800" anchor="ctr" anchorCtr="1"/>
          <a:lstStyle/>
          <a:p>
            <a:pPr algn="ctr">
              <a:lnSpc>
                <a:spcPct val="100000"/>
              </a:lnSpc>
            </a:pPr>
            <a:r>
              <a:rPr lang="en-US" sz="4800" b="1" dirty="0" smtClean="0">
                <a:solidFill>
                  <a:srgbClr val="FFFFFF"/>
                </a:solidFill>
                <a:latin typeface="Helvetica" pitchFamily="2" charset="0"/>
              </a:rPr>
              <a:t>Introduction</a:t>
            </a:r>
            <a:endParaRPr sz="4800">
              <a:latin typeface="Helvetica" pitchFamily="2" charset="0"/>
            </a:endParaRPr>
          </a:p>
        </p:txBody>
      </p:sp>
      <p:grpSp>
        <p:nvGrpSpPr>
          <p:cNvPr id="79" name="Group 6"/>
          <p:cNvGrpSpPr/>
          <p:nvPr/>
        </p:nvGrpSpPr>
        <p:grpSpPr>
          <a:xfrm>
            <a:off x="14307819" y="30335022"/>
            <a:ext cx="12197170" cy="2542002"/>
            <a:chOff x="12862311" y="29951694"/>
            <a:chExt cx="13127040" cy="2735796"/>
          </a:xfrm>
        </p:grpSpPr>
        <p:pic>
          <p:nvPicPr>
            <p:cNvPr id="81" name="Picture 196"/>
            <p:cNvPicPr/>
            <p:nvPr/>
          </p:nvPicPr>
          <p:blipFill>
            <a:blip r:embed="rId3"/>
            <a:srcRect t="13732" b="13732"/>
            <a:stretch>
              <a:fillRect/>
            </a:stretch>
          </p:blipFill>
          <p:spPr>
            <a:xfrm>
              <a:off x="21539391" y="31281330"/>
              <a:ext cx="4449960" cy="140616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2" name="Picture 190"/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13245196" y="29951694"/>
              <a:ext cx="3085868" cy="12643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3" name="Picture 199"/>
            <p:cNvPicPr/>
            <p:nvPr/>
          </p:nvPicPr>
          <p:blipFill>
            <a:blip r:embed="rId5"/>
            <a:stretch>
              <a:fillRect/>
            </a:stretch>
          </p:blipFill>
          <p:spPr>
            <a:xfrm>
              <a:off x="12862311" y="31305810"/>
              <a:ext cx="3851280" cy="120456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4" name="Picture 63" descr="SdC.gif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6735791" y="30203739"/>
              <a:ext cx="4838535" cy="2204142"/>
            </a:xfrm>
            <a:prstGeom prst="rect">
              <a:avLst/>
            </a:prstGeom>
          </p:spPr>
        </p:pic>
      </p:grpSp>
      <p:pic>
        <p:nvPicPr>
          <p:cNvPr id="85" name="Picture 2" descr="Z:\Images\SCIL\logo\logo6_inverted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5621" y="1035696"/>
            <a:ext cx="54864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1" name="ZoneTexte 90"/>
          <p:cNvSpPr txBox="1"/>
          <p:nvPr/>
        </p:nvSpPr>
        <p:spPr>
          <a:xfrm>
            <a:off x="1476227" y="6952685"/>
            <a:ext cx="24554728" cy="5186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2400" b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Target Audience </a:t>
            </a:r>
            <a:r>
              <a:rPr lang="en-GB" sz="24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This </a:t>
            </a:r>
            <a:r>
              <a:rPr lang="en-GB" sz="2400" dirty="0">
                <a:latin typeface="Helvetica" panose="020B0604020202020204" pitchFamily="34" charset="0"/>
                <a:cs typeface="Helvetica" panose="020B0604020202020204" pitchFamily="34" charset="0"/>
              </a:rPr>
              <a:t>work is addressed to all researchers who are interested in </a:t>
            </a:r>
            <a:r>
              <a:rPr lang="en-GB" sz="2400" b="1" i="1" dirty="0">
                <a:latin typeface="Helvetica" panose="020B0604020202020204" pitchFamily="34" charset="0"/>
                <a:cs typeface="Helvetica" panose="020B0604020202020204" pitchFamily="34" charset="0"/>
              </a:rPr>
              <a:t>extracting anatomically relevant </a:t>
            </a:r>
            <a:endParaRPr lang="en-GB" sz="2400" b="1" i="1" dirty="0" smtClean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just"/>
            <a:r>
              <a:rPr lang="en-GB" sz="2400" b="1" i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bundles</a:t>
            </a:r>
            <a:r>
              <a:rPr lang="en-GB" sz="24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GB" sz="2400" dirty="0">
                <a:latin typeface="Helvetica" panose="020B0604020202020204" pitchFamily="34" charset="0"/>
                <a:cs typeface="Helvetica" panose="020B0604020202020204" pitchFamily="34" charset="0"/>
              </a:rPr>
              <a:t>from </a:t>
            </a:r>
            <a:r>
              <a:rPr lang="en-GB" sz="24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diffusion MRI </a:t>
            </a:r>
            <a:r>
              <a:rPr lang="en-GB" sz="2400" dirty="0">
                <a:latin typeface="Helvetica" panose="020B0604020202020204" pitchFamily="34" charset="0"/>
                <a:cs typeface="Helvetica" panose="020B0604020202020204" pitchFamily="34" charset="0"/>
              </a:rPr>
              <a:t>tractography.</a:t>
            </a:r>
            <a:endParaRPr lang="en-US" sz="24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just"/>
            <a:endParaRPr lang="en-CA" sz="2400" dirty="0" smtClean="0">
              <a:solidFill>
                <a:prstClr val="black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just"/>
            <a:r>
              <a:rPr lang="en-CA" sz="2400" b="1" dirty="0" smtClean="0">
                <a:solidFill>
                  <a:prstClr val="black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Problem</a:t>
            </a:r>
            <a:r>
              <a:rPr lang="en-CA" sz="2400" dirty="0" smtClean="0">
                <a:solidFill>
                  <a:prstClr val="black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GB" sz="24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Extracting </a:t>
            </a:r>
            <a:r>
              <a:rPr lang="en-GB" sz="2400" dirty="0">
                <a:latin typeface="Helvetica" panose="020B0604020202020204" pitchFamily="34" charset="0"/>
                <a:cs typeface="Helvetica" panose="020B0604020202020204" pitchFamily="34" charset="0"/>
              </a:rPr>
              <a:t>anatomically relevant bundles from tractography datasets is </a:t>
            </a:r>
            <a:r>
              <a:rPr lang="en-GB" sz="24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a </a:t>
            </a:r>
            <a:r>
              <a:rPr lang="en-GB" sz="2400" b="1" i="1" dirty="0">
                <a:latin typeface="Helvetica" panose="020B0604020202020204" pitchFamily="34" charset="0"/>
                <a:cs typeface="Helvetica" panose="020B0604020202020204" pitchFamily="34" charset="0"/>
              </a:rPr>
              <a:t>time consuming</a:t>
            </a:r>
            <a:r>
              <a:rPr lang="en-GB" sz="2400" dirty="0">
                <a:latin typeface="Helvetica" panose="020B0604020202020204" pitchFamily="34" charset="0"/>
                <a:cs typeface="Helvetica" panose="020B0604020202020204" pitchFamily="34" charset="0"/>
              </a:rPr>
              <a:t> task as these </a:t>
            </a:r>
            <a:endParaRPr lang="en-GB" sz="2400" dirty="0" smtClean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just"/>
            <a:r>
              <a:rPr lang="en-GB" sz="24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datasets </a:t>
            </a:r>
            <a:r>
              <a:rPr lang="en-GB" sz="2400" dirty="0">
                <a:latin typeface="Helvetica" panose="020B0604020202020204" pitchFamily="34" charset="0"/>
                <a:cs typeface="Helvetica" panose="020B0604020202020204" pitchFamily="34" charset="0"/>
              </a:rPr>
              <a:t>are large and </a:t>
            </a:r>
            <a:r>
              <a:rPr lang="en-GB" sz="24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noisy. Furthermore, </a:t>
            </a:r>
            <a:r>
              <a:rPr lang="en-GB" sz="2400" dirty="0">
                <a:latin typeface="Helvetica" panose="020B0604020202020204" pitchFamily="34" charset="0"/>
                <a:cs typeface="Helvetica" panose="020B0604020202020204" pitchFamily="34" charset="0"/>
              </a:rPr>
              <a:t>a great amount of </a:t>
            </a:r>
            <a:r>
              <a:rPr lang="en-GB" sz="2400" b="1" dirty="0">
                <a:latin typeface="Helvetica" panose="020B0604020202020204" pitchFamily="34" charset="0"/>
                <a:cs typeface="Helvetica" panose="020B0604020202020204" pitchFamily="34" charset="0"/>
              </a:rPr>
              <a:t>manual work</a:t>
            </a:r>
            <a:r>
              <a:rPr lang="en-GB" sz="2400" dirty="0">
                <a:latin typeface="Helvetica" panose="020B0604020202020204" pitchFamily="34" charset="0"/>
                <a:cs typeface="Helvetica" panose="020B0604020202020204" pitchFamily="34" charset="0"/>
              </a:rPr>
              <a:t> is requested from expert </a:t>
            </a:r>
            <a:r>
              <a:rPr lang="en-GB" sz="24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neuroanatomists</a:t>
            </a:r>
          </a:p>
          <a:p>
            <a:pPr algn="just"/>
            <a:r>
              <a:rPr lang="en-GB" sz="24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using visualization tools which are currently not able to provide known bundles efficiently. This problem becomes </a:t>
            </a:r>
          </a:p>
          <a:p>
            <a:pPr algn="just"/>
            <a:r>
              <a:rPr lang="en-GB" sz="2400" b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a true bottleneck</a:t>
            </a:r>
            <a:r>
              <a:rPr lang="en-GB" sz="24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especially in large studies delaying the analysis for many months or even years.</a:t>
            </a:r>
          </a:p>
          <a:p>
            <a:endParaRPr lang="en-GB" sz="24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r>
              <a:rPr lang="en-GB" sz="2400" b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Proposal </a:t>
            </a:r>
            <a:r>
              <a:rPr lang="en-GB" sz="24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We </a:t>
            </a:r>
            <a:r>
              <a:rPr lang="en-GB" sz="2400" dirty="0">
                <a:latin typeface="Helvetica" panose="020B0604020202020204" pitchFamily="34" charset="0"/>
                <a:cs typeface="Helvetica" panose="020B0604020202020204" pitchFamily="34" charset="0"/>
              </a:rPr>
              <a:t>propose </a:t>
            </a:r>
            <a:r>
              <a:rPr lang="en-GB" sz="24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a </a:t>
            </a:r>
            <a:r>
              <a:rPr lang="en-GB" sz="2400" dirty="0">
                <a:latin typeface="Helvetica" panose="020B0604020202020204" pitchFamily="34" charset="0"/>
                <a:cs typeface="Helvetica" panose="020B0604020202020204" pitchFamily="34" charset="0"/>
              </a:rPr>
              <a:t>new automatic method which given a single </a:t>
            </a:r>
            <a:r>
              <a:rPr lang="en-GB" sz="2400" b="1" i="1" dirty="0">
                <a:latin typeface="Helvetica" panose="020B0604020202020204" pitchFamily="34" charset="0"/>
                <a:cs typeface="Helvetica" panose="020B0604020202020204" pitchFamily="34" charset="0"/>
              </a:rPr>
              <a:t>model bundle</a:t>
            </a:r>
            <a:r>
              <a:rPr lang="en-GB" sz="2400" dirty="0">
                <a:latin typeface="Helvetica" panose="020B0604020202020204" pitchFamily="34" charset="0"/>
                <a:cs typeface="Helvetica" panose="020B0604020202020204" pitchFamily="34" charset="0"/>
              </a:rPr>
              <a:t> from a single subject or from a </a:t>
            </a:r>
            <a:r>
              <a:rPr lang="en-GB" sz="24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bundle-specific </a:t>
            </a:r>
            <a:r>
              <a:rPr lang="en-GB" sz="2400" dirty="0">
                <a:latin typeface="Helvetica" panose="020B0604020202020204" pitchFamily="34" charset="0"/>
                <a:cs typeface="Helvetica" panose="020B0604020202020204" pitchFamily="34" charset="0"/>
              </a:rPr>
              <a:t>atlas will recognize </a:t>
            </a:r>
            <a:r>
              <a:rPr lang="en-GB" sz="24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and extract the </a:t>
            </a:r>
            <a:r>
              <a:rPr lang="en-GB" sz="2400" dirty="0">
                <a:latin typeface="Helvetica" panose="020B0604020202020204" pitchFamily="34" charset="0"/>
                <a:cs typeface="Helvetica" panose="020B0604020202020204" pitchFamily="34" charset="0"/>
              </a:rPr>
              <a:t>same bundle </a:t>
            </a:r>
            <a:r>
              <a:rPr lang="en-GB" sz="24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in other subjects without bias from individual shape differences. </a:t>
            </a:r>
            <a:r>
              <a:rPr lang="en-GB" sz="2400" dirty="0">
                <a:latin typeface="Helvetica" panose="020B0604020202020204" pitchFamily="34" charset="0"/>
                <a:cs typeface="Helvetica" panose="020B0604020202020204" pitchFamily="34" charset="0"/>
              </a:rPr>
              <a:t>We </a:t>
            </a:r>
            <a:r>
              <a:rPr lang="en-GB" sz="24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solve this problem with </a:t>
            </a:r>
            <a:r>
              <a:rPr lang="en-GB" sz="2400" dirty="0">
                <a:latin typeface="Helvetica" panose="020B0604020202020204" pitchFamily="34" charset="0"/>
                <a:cs typeface="Helvetica" panose="020B0604020202020204" pitchFamily="34" charset="0"/>
              </a:rPr>
              <a:t>precision and efficiency using </a:t>
            </a:r>
            <a:r>
              <a:rPr lang="en-GB" sz="24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a new method who is founded on streamline-based clustering using </a:t>
            </a:r>
            <a:r>
              <a:rPr lang="en-GB" sz="2400" b="1" i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QuickBundles</a:t>
            </a:r>
            <a:r>
              <a:rPr lang="en-GB" sz="2400" baseline="300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1</a:t>
            </a:r>
            <a:r>
              <a:rPr lang="en-GB" sz="24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GB" sz="2400" dirty="0">
                <a:latin typeface="Helvetica" panose="020B0604020202020204" pitchFamily="34" charset="0"/>
                <a:cs typeface="Helvetica" panose="020B0604020202020204" pitchFamily="34" charset="0"/>
              </a:rPr>
              <a:t>and </a:t>
            </a:r>
            <a:r>
              <a:rPr lang="en-GB" sz="24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bundle-based registration using </a:t>
            </a:r>
            <a:r>
              <a:rPr lang="en-GB" sz="2400" b="1" i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Streamline-Based Linear Registration</a:t>
            </a:r>
            <a:r>
              <a:rPr lang="en-GB" sz="2400" baseline="300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2,3</a:t>
            </a:r>
            <a:r>
              <a:rPr lang="en-GB" sz="24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GB" sz="24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(see Fig. 1).</a:t>
            </a:r>
            <a:endParaRPr lang="en-US" sz="24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r>
              <a:rPr lang="en-GB" sz="2800" b="1" dirty="0"/>
              <a:t> </a:t>
            </a:r>
            <a:endParaRPr lang="en-US" sz="2800" dirty="0"/>
          </a:p>
          <a:p>
            <a:pPr algn="just"/>
            <a:endParaRPr lang="en-CA" sz="2800" dirty="0" smtClean="0">
              <a:solidFill>
                <a:prstClr val="black"/>
              </a:solidFill>
              <a:latin typeface="Helvetica" pitchFamily="2" charset="0"/>
            </a:endParaRPr>
          </a:p>
        </p:txBody>
      </p:sp>
      <p:sp>
        <p:nvSpPr>
          <p:cNvPr id="92" name="ZoneTexte 91"/>
          <p:cNvSpPr txBox="1"/>
          <p:nvPr/>
        </p:nvSpPr>
        <p:spPr>
          <a:xfrm>
            <a:off x="1080165" y="29996704"/>
            <a:ext cx="1191734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2400" b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[1]</a:t>
            </a:r>
            <a:r>
              <a:rPr lang="en-GB" sz="24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GB" sz="24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Garyfallidis</a:t>
            </a:r>
            <a:r>
              <a:rPr lang="en-GB" sz="2400" dirty="0">
                <a:latin typeface="Helvetica" panose="020B0604020202020204" pitchFamily="34" charset="0"/>
                <a:cs typeface="Helvetica" panose="020B0604020202020204" pitchFamily="34" charset="0"/>
              </a:rPr>
              <a:t>, </a:t>
            </a:r>
            <a:r>
              <a:rPr lang="en-GB" sz="2400" dirty="0" err="1">
                <a:latin typeface="Helvetica" panose="020B0604020202020204" pitchFamily="34" charset="0"/>
                <a:cs typeface="Helvetica" panose="020B0604020202020204" pitchFamily="34" charset="0"/>
              </a:rPr>
              <a:t>QuickBundles</a:t>
            </a:r>
            <a:r>
              <a:rPr lang="en-GB" sz="2400" dirty="0">
                <a:latin typeface="Helvetica" panose="020B0604020202020204" pitchFamily="34" charset="0"/>
                <a:cs typeface="Helvetica" panose="020B0604020202020204" pitchFamily="34" charset="0"/>
              </a:rPr>
              <a:t>, Frontiers in Neuroscience, (2012), </a:t>
            </a:r>
            <a:r>
              <a:rPr lang="en-GB" sz="2400" b="1" dirty="0">
                <a:latin typeface="Helvetica" panose="020B0604020202020204" pitchFamily="34" charset="0"/>
                <a:cs typeface="Helvetica" panose="020B0604020202020204" pitchFamily="34" charset="0"/>
              </a:rPr>
              <a:t>[2]</a:t>
            </a:r>
            <a:r>
              <a:rPr lang="en-GB" sz="24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GB" sz="2400" dirty="0" err="1">
                <a:latin typeface="Helvetica" panose="020B0604020202020204" pitchFamily="34" charset="0"/>
                <a:cs typeface="Helvetica" panose="020B0604020202020204" pitchFamily="34" charset="0"/>
              </a:rPr>
              <a:t>Garyfallidis</a:t>
            </a:r>
            <a:r>
              <a:rPr lang="en-GB" sz="2400" dirty="0">
                <a:latin typeface="Helvetica" panose="020B0604020202020204" pitchFamily="34" charset="0"/>
                <a:cs typeface="Helvetica" panose="020B0604020202020204" pitchFamily="34" charset="0"/>
              </a:rPr>
              <a:t>, Direct bundle registration, ISMRM (2014), </a:t>
            </a:r>
            <a:r>
              <a:rPr lang="en-GB" sz="2400" b="1" dirty="0">
                <a:latin typeface="Helvetica" panose="020B0604020202020204" pitchFamily="34" charset="0"/>
                <a:cs typeface="Helvetica" panose="020B0604020202020204" pitchFamily="34" charset="0"/>
              </a:rPr>
              <a:t>[3]</a:t>
            </a:r>
            <a:r>
              <a:rPr lang="en-GB" sz="24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GB" sz="2400" dirty="0" err="1">
                <a:latin typeface="Helvetica" panose="020B0604020202020204" pitchFamily="34" charset="0"/>
                <a:cs typeface="Helvetica" panose="020B0604020202020204" pitchFamily="34" charset="0"/>
              </a:rPr>
              <a:t>Garyfallidis</a:t>
            </a:r>
            <a:r>
              <a:rPr lang="en-GB" sz="2400" dirty="0">
                <a:latin typeface="Helvetica" panose="020B0604020202020204" pitchFamily="34" charset="0"/>
                <a:cs typeface="Helvetica" panose="020B0604020202020204" pitchFamily="34" charset="0"/>
              </a:rPr>
              <a:t>, Robust and efficient registration of white-matter </a:t>
            </a:r>
            <a:r>
              <a:rPr lang="en-GB" sz="24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fascicles in the space of streamlines, </a:t>
            </a:r>
            <a:r>
              <a:rPr lang="en-GB" sz="2400" dirty="0" err="1">
                <a:latin typeface="Helvetica" panose="020B0604020202020204" pitchFamily="34" charset="0"/>
                <a:cs typeface="Helvetica" panose="020B0604020202020204" pitchFamily="34" charset="0"/>
              </a:rPr>
              <a:t>Neuroimage</a:t>
            </a:r>
            <a:r>
              <a:rPr lang="en-GB" sz="2400" dirty="0">
                <a:latin typeface="Helvetica" panose="020B0604020202020204" pitchFamily="34" charset="0"/>
                <a:cs typeface="Helvetica" panose="020B0604020202020204" pitchFamily="34" charset="0"/>
              </a:rPr>
              <a:t> (</a:t>
            </a:r>
            <a:r>
              <a:rPr lang="en-GB" sz="24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2015</a:t>
            </a:r>
            <a:r>
              <a:rPr lang="en-GB" sz="24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), </a:t>
            </a:r>
            <a:r>
              <a:rPr lang="en-GB" sz="2400" b="1" dirty="0">
                <a:latin typeface="Helvetica" panose="020B0604020202020204" pitchFamily="34" charset="0"/>
                <a:cs typeface="Helvetica" panose="020B0604020202020204" pitchFamily="34" charset="0"/>
              </a:rPr>
              <a:t>[4] </a:t>
            </a:r>
            <a:r>
              <a:rPr lang="en-GB" sz="2400" dirty="0">
                <a:latin typeface="Helvetica" panose="020B0604020202020204" pitchFamily="34" charset="0"/>
                <a:cs typeface="Helvetica" panose="020B0604020202020204" pitchFamily="34" charset="0"/>
              </a:rPr>
              <a:t>Zimmer, The new science of the brain, National Geographic 36–57 (2014), </a:t>
            </a:r>
            <a:r>
              <a:rPr lang="en-GB" sz="2400" b="1" dirty="0">
                <a:latin typeface="Helvetica" panose="020B0604020202020204" pitchFamily="34" charset="0"/>
                <a:cs typeface="Helvetica" panose="020B0604020202020204" pitchFamily="34" charset="0"/>
              </a:rPr>
              <a:t>[5]</a:t>
            </a:r>
            <a:r>
              <a:rPr lang="en-GB" sz="2400" dirty="0">
                <a:latin typeface="Helvetica" panose="020B0604020202020204" pitchFamily="34" charset="0"/>
                <a:cs typeface="Helvetica" panose="020B0604020202020204" pitchFamily="34" charset="0"/>
              </a:rPr>
              <a:t> Guevara, Automatic </a:t>
            </a:r>
            <a:r>
              <a:rPr lang="en-GB" sz="2400" dirty="0" err="1">
                <a:latin typeface="Helvetica" panose="020B0604020202020204" pitchFamily="34" charset="0"/>
                <a:cs typeface="Helvetica" panose="020B0604020202020204" pitchFamily="34" charset="0"/>
              </a:rPr>
              <a:t>fiber</a:t>
            </a:r>
            <a:r>
              <a:rPr lang="en-GB" sz="2400" dirty="0">
                <a:latin typeface="Helvetica" panose="020B0604020202020204" pitchFamily="34" charset="0"/>
                <a:cs typeface="Helvetica" panose="020B0604020202020204" pitchFamily="34" charset="0"/>
              </a:rPr>
              <a:t> bundle segmentation, </a:t>
            </a:r>
            <a:r>
              <a:rPr lang="en-GB" sz="2400" dirty="0" err="1">
                <a:latin typeface="Helvetica" panose="020B0604020202020204" pitchFamily="34" charset="0"/>
                <a:cs typeface="Helvetica" panose="020B0604020202020204" pitchFamily="34" charset="0"/>
              </a:rPr>
              <a:t>Neuroimage</a:t>
            </a:r>
            <a:r>
              <a:rPr lang="en-GB" sz="2400" dirty="0">
                <a:latin typeface="Helvetica" panose="020B0604020202020204" pitchFamily="34" charset="0"/>
                <a:cs typeface="Helvetica" panose="020B0604020202020204" pitchFamily="34" charset="0"/>
              </a:rPr>
              <a:t> (2012), </a:t>
            </a:r>
            <a:r>
              <a:rPr lang="en-GB" sz="2400" b="1" dirty="0">
                <a:latin typeface="Helvetica" panose="020B0604020202020204" pitchFamily="34" charset="0"/>
                <a:cs typeface="Helvetica" panose="020B0604020202020204" pitchFamily="34" charset="0"/>
              </a:rPr>
              <a:t>[6]</a:t>
            </a:r>
            <a:r>
              <a:rPr lang="en-GB" sz="24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GB" sz="2400" dirty="0" err="1">
                <a:latin typeface="Helvetica" panose="020B0604020202020204" pitchFamily="34" charset="0"/>
                <a:cs typeface="Helvetica" panose="020B0604020202020204" pitchFamily="34" charset="0"/>
              </a:rPr>
              <a:t>Tunc</a:t>
            </a:r>
            <a:r>
              <a:rPr lang="en-GB" sz="2400" dirty="0">
                <a:latin typeface="Helvetica" panose="020B0604020202020204" pitchFamily="34" charset="0"/>
                <a:cs typeface="Helvetica" panose="020B0604020202020204" pitchFamily="34" charset="0"/>
              </a:rPr>
              <a:t>, Automated tract extraction, </a:t>
            </a:r>
            <a:r>
              <a:rPr lang="en-GB" sz="2400" dirty="0" err="1">
                <a:latin typeface="Helvetica" panose="020B0604020202020204" pitchFamily="34" charset="0"/>
                <a:cs typeface="Helvetica" panose="020B0604020202020204" pitchFamily="34" charset="0"/>
              </a:rPr>
              <a:t>Neuroimage</a:t>
            </a:r>
            <a:r>
              <a:rPr lang="en-GB" sz="2400" dirty="0">
                <a:latin typeface="Helvetica" panose="020B0604020202020204" pitchFamily="34" charset="0"/>
                <a:cs typeface="Helvetica" panose="020B0604020202020204" pitchFamily="34" charset="0"/>
              </a:rPr>
              <a:t> (2014), </a:t>
            </a:r>
            <a:r>
              <a:rPr lang="en-GB" sz="2400" b="1" dirty="0">
                <a:latin typeface="Helvetica" panose="020B0604020202020204" pitchFamily="34" charset="0"/>
                <a:cs typeface="Helvetica" panose="020B0604020202020204" pitchFamily="34" charset="0"/>
              </a:rPr>
              <a:t>[7]</a:t>
            </a:r>
            <a:r>
              <a:rPr lang="en-GB" sz="24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GB" sz="2400" dirty="0" err="1">
                <a:latin typeface="Helvetica" panose="020B0604020202020204" pitchFamily="34" charset="0"/>
                <a:cs typeface="Helvetica" panose="020B0604020202020204" pitchFamily="34" charset="0"/>
              </a:rPr>
              <a:t>Garyfallidis</a:t>
            </a:r>
            <a:r>
              <a:rPr lang="en-GB" sz="2400" dirty="0">
                <a:latin typeface="Helvetica" panose="020B0604020202020204" pitchFamily="34" charset="0"/>
                <a:cs typeface="Helvetica" panose="020B0604020202020204" pitchFamily="34" charset="0"/>
              </a:rPr>
              <a:t>, </a:t>
            </a:r>
            <a:r>
              <a:rPr lang="en-GB" sz="2400" dirty="0" err="1">
                <a:latin typeface="Helvetica" panose="020B0604020202020204" pitchFamily="34" charset="0"/>
                <a:cs typeface="Helvetica" panose="020B0604020202020204" pitchFamily="34" charset="0"/>
              </a:rPr>
              <a:t>Dipy</a:t>
            </a:r>
            <a:r>
              <a:rPr lang="en-GB" sz="2400" dirty="0">
                <a:latin typeface="Helvetica" panose="020B0604020202020204" pitchFamily="34" charset="0"/>
                <a:cs typeface="Helvetica" panose="020B0604020202020204" pitchFamily="34" charset="0"/>
              </a:rPr>
              <a:t>, a library for the analysis of diffusion MRI data, Frontiers in </a:t>
            </a:r>
            <a:r>
              <a:rPr lang="en-GB" sz="2400" dirty="0" err="1">
                <a:latin typeface="Helvetica" panose="020B0604020202020204" pitchFamily="34" charset="0"/>
                <a:cs typeface="Helvetica" panose="020B0604020202020204" pitchFamily="34" charset="0"/>
              </a:rPr>
              <a:t>Neuroinformatics</a:t>
            </a:r>
            <a:r>
              <a:rPr lang="en-GB" sz="2400" dirty="0">
                <a:latin typeface="Helvetica" panose="020B0604020202020204" pitchFamily="34" charset="0"/>
                <a:cs typeface="Helvetica" panose="020B0604020202020204" pitchFamily="34" charset="0"/>
              </a:rPr>
              <a:t>, (2014).</a:t>
            </a:r>
            <a:endParaRPr lang="en-US" sz="24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lvl="0" algn="just"/>
            <a:endParaRPr lang="en-CA" sz="3600" b="1" baseline="30000" dirty="0" smtClean="0">
              <a:solidFill>
                <a:prstClr val="black"/>
              </a:solidFill>
              <a:latin typeface="Helvetica" pitchFamily="2" charset="0"/>
            </a:endParaRPr>
          </a:p>
        </p:txBody>
      </p:sp>
      <p:sp>
        <p:nvSpPr>
          <p:cNvPr id="121" name="CustomShape 4"/>
          <p:cNvSpPr/>
          <p:nvPr/>
        </p:nvSpPr>
        <p:spPr>
          <a:xfrm>
            <a:off x="16059120" y="11346632"/>
            <a:ext cx="8572560" cy="914400"/>
          </a:xfrm>
          <a:prstGeom prst="rect">
            <a:avLst/>
          </a:prstGeom>
          <a:gradFill flip="none" rotWithShape="1">
            <a:gsLst>
              <a:gs pos="0">
                <a:srgbClr val="0066CC"/>
              </a:gs>
              <a:gs pos="100000">
                <a:srgbClr val="000066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93600" tIns="46800" rIns="93600" bIns="46800" anchor="ctr" anchorCtr="1"/>
          <a:lstStyle/>
          <a:p>
            <a:pPr algn="ctr">
              <a:lnSpc>
                <a:spcPct val="100000"/>
              </a:lnSpc>
            </a:pPr>
            <a:r>
              <a:rPr lang="en-US" sz="4800" b="1" dirty="0" smtClean="0">
                <a:solidFill>
                  <a:srgbClr val="FFFFFF"/>
                </a:solidFill>
                <a:latin typeface="Helvetica" pitchFamily="2" charset="0"/>
              </a:rPr>
              <a:t>Results</a:t>
            </a:r>
            <a:endParaRPr sz="4800" dirty="0">
              <a:latin typeface="Helvetica" pitchFamily="2" charset="0"/>
            </a:endParaRPr>
          </a:p>
        </p:txBody>
      </p:sp>
      <p:grpSp>
        <p:nvGrpSpPr>
          <p:cNvPr id="65" name="Groupe 64"/>
          <p:cNvGrpSpPr/>
          <p:nvPr/>
        </p:nvGrpSpPr>
        <p:grpSpPr>
          <a:xfrm>
            <a:off x="696321" y="257400"/>
            <a:ext cx="25694674" cy="1296144"/>
            <a:chOff x="1488409" y="471714"/>
            <a:chExt cx="25694674" cy="1296144"/>
          </a:xfrm>
        </p:grpSpPr>
        <p:pic>
          <p:nvPicPr>
            <p:cNvPr id="76" name="Picture 188"/>
            <p:cNvPicPr/>
            <p:nvPr/>
          </p:nvPicPr>
          <p:blipFill>
            <a:blip r:embed="rId8"/>
            <a:srcRect t="15952" b="18449"/>
            <a:stretch>
              <a:fillRect/>
            </a:stretch>
          </p:blipFill>
          <p:spPr>
            <a:xfrm>
              <a:off x="7933959" y="673257"/>
              <a:ext cx="6143668" cy="1094601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7" name="Picture 193"/>
            <p:cNvPicPr/>
            <p:nvPr/>
          </p:nvPicPr>
          <p:blipFill>
            <a:blip r:embed="rId9"/>
            <a:srcRect t="6610"/>
            <a:stretch>
              <a:fillRect/>
            </a:stretch>
          </p:blipFill>
          <p:spPr>
            <a:xfrm>
              <a:off x="19500323" y="615730"/>
              <a:ext cx="7682760" cy="1009282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8" name="Picture 2"/>
            <p:cNvPicPr/>
            <p:nvPr/>
          </p:nvPicPr>
          <p:blipFill>
            <a:blip r:embed="rId10"/>
            <a:stretch>
              <a:fillRect/>
            </a:stretch>
          </p:blipFill>
          <p:spPr>
            <a:xfrm>
              <a:off x="5580683" y="471714"/>
              <a:ext cx="2340959" cy="1289088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13" name="Image 112" descr="dipy.png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88409" y="543722"/>
              <a:ext cx="4164282" cy="1143008"/>
            </a:xfrm>
            <a:prstGeom prst="rect">
              <a:avLst/>
            </a:prstGeom>
          </p:spPr>
        </p:pic>
      </p:grpSp>
      <p:sp>
        <p:nvSpPr>
          <p:cNvPr id="75" name="CustomShape 11"/>
          <p:cNvSpPr/>
          <p:nvPr/>
        </p:nvSpPr>
        <p:spPr>
          <a:xfrm>
            <a:off x="4343400" y="28772568"/>
            <a:ext cx="5486400" cy="914400"/>
          </a:xfrm>
          <a:prstGeom prst="rect">
            <a:avLst/>
          </a:prstGeom>
          <a:gradFill flip="none" rotWithShape="1">
            <a:gsLst>
              <a:gs pos="0">
                <a:srgbClr val="0066CC"/>
              </a:gs>
              <a:gs pos="100000">
                <a:srgbClr val="000066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93600" tIns="46800" rIns="93600" bIns="46800" anchor="ctr" anchorCtr="1"/>
          <a:lstStyle/>
          <a:p>
            <a:pPr algn="ctr">
              <a:lnSpc>
                <a:spcPct val="100000"/>
              </a:lnSpc>
            </a:pPr>
            <a:r>
              <a:rPr lang="en-US" sz="4400" b="1" dirty="0" smtClean="0">
                <a:solidFill>
                  <a:srgbClr val="FFFFFF"/>
                </a:solidFill>
                <a:latin typeface="Helvetica" pitchFamily="2" charset="0"/>
              </a:rPr>
              <a:t>References</a:t>
            </a:r>
            <a:endParaRPr sz="4400" dirty="0">
              <a:latin typeface="Helvetica" pitchFamily="2" charset="0"/>
            </a:endParaRPr>
          </a:p>
        </p:txBody>
      </p:sp>
      <p:sp>
        <p:nvSpPr>
          <p:cNvPr id="152" name="ZoneTexte 151"/>
          <p:cNvSpPr txBox="1"/>
          <p:nvPr/>
        </p:nvSpPr>
        <p:spPr>
          <a:xfrm>
            <a:off x="4216333" y="1821514"/>
            <a:ext cx="22288656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cap="small" dirty="0" smtClean="0">
                <a:solidFill>
                  <a:srgbClr val="FFFFFF"/>
                </a:solidFill>
                <a:latin typeface="Helvetica"/>
              </a:rPr>
              <a:t>   Recognition </a:t>
            </a:r>
            <a:r>
              <a:rPr lang="en-US" sz="5400" b="1" cap="small" dirty="0">
                <a:solidFill>
                  <a:srgbClr val="FFFFFF"/>
                </a:solidFill>
                <a:latin typeface="Helvetica"/>
              </a:rPr>
              <a:t>of bundles </a:t>
            </a:r>
            <a:r>
              <a:rPr lang="en-US" sz="5400" b="1" cap="small" dirty="0" smtClean="0">
                <a:solidFill>
                  <a:srgbClr val="FFFFFF"/>
                </a:solidFill>
                <a:latin typeface="Helvetica"/>
              </a:rPr>
              <a:t>in </a:t>
            </a:r>
            <a:r>
              <a:rPr lang="en-US" sz="5400" b="1" cap="small" dirty="0">
                <a:solidFill>
                  <a:srgbClr val="FFFFFF"/>
                </a:solidFill>
                <a:latin typeface="Helvetica"/>
              </a:rPr>
              <a:t>healthy </a:t>
            </a:r>
            <a:r>
              <a:rPr lang="en-US" sz="5400" b="1" cap="small" dirty="0" smtClean="0">
                <a:solidFill>
                  <a:srgbClr val="FFFFFF"/>
                </a:solidFill>
                <a:latin typeface="Helvetica"/>
              </a:rPr>
              <a:t>and </a:t>
            </a:r>
            <a:r>
              <a:rPr lang="en-US" sz="5400" b="1" cap="small" dirty="0">
                <a:solidFill>
                  <a:srgbClr val="FFFFFF"/>
                </a:solidFill>
                <a:latin typeface="Helvetica"/>
              </a:rPr>
              <a:t>severely diseased </a:t>
            </a:r>
            <a:r>
              <a:rPr lang="en-US" sz="5400" b="1" cap="small" dirty="0" smtClean="0">
                <a:solidFill>
                  <a:srgbClr val="FFFFFF"/>
                </a:solidFill>
                <a:latin typeface="Helvetica"/>
              </a:rPr>
              <a:t>brains</a:t>
            </a:r>
            <a:r>
              <a:rPr lang="en-US" sz="5400" dirty="0" smtClean="0">
                <a:solidFill>
                  <a:srgbClr val="FFFFFF"/>
                </a:solidFill>
                <a:latin typeface="Helvetica"/>
              </a:rPr>
              <a:t>    </a:t>
            </a:r>
            <a:r>
              <a:rPr lang="en-US" sz="4200" dirty="0" smtClean="0">
                <a:solidFill>
                  <a:srgbClr val="FFFFFF"/>
                </a:solidFill>
                <a:latin typeface="Helvetica"/>
              </a:rPr>
              <a:t>Eleftherios Garyfallidis</a:t>
            </a:r>
            <a:r>
              <a:rPr lang="en-US" sz="4200" baseline="30000" dirty="0" smtClean="0">
                <a:solidFill>
                  <a:srgbClr val="FFFFFF"/>
                </a:solidFill>
                <a:latin typeface="Helvetica"/>
              </a:rPr>
              <a:t>1,3 </a:t>
            </a:r>
            <a:r>
              <a:rPr lang="en-US" sz="4200" dirty="0" smtClean="0">
                <a:solidFill>
                  <a:srgbClr val="FFFFFF"/>
                </a:solidFill>
                <a:latin typeface="Helvetica"/>
              </a:rPr>
              <a:t>, Marc-Alexandre Côté</a:t>
            </a:r>
            <a:r>
              <a:rPr lang="en-US" sz="4200" baseline="30000" dirty="0" smtClean="0">
                <a:solidFill>
                  <a:srgbClr val="FFFFFF"/>
                </a:solidFill>
                <a:latin typeface="Helvetica"/>
              </a:rPr>
              <a:t>1</a:t>
            </a:r>
            <a:r>
              <a:rPr lang="en-US" sz="4200" dirty="0" smtClean="0">
                <a:solidFill>
                  <a:srgbClr val="FFFFFF"/>
                </a:solidFill>
                <a:latin typeface="Helvetica"/>
              </a:rPr>
              <a:t>, Janice Hau</a:t>
            </a:r>
            <a:r>
              <a:rPr lang="en-US" sz="4200" baseline="30000" dirty="0" smtClean="0">
                <a:solidFill>
                  <a:srgbClr val="FFFFFF"/>
                </a:solidFill>
                <a:latin typeface="Helvetica"/>
              </a:rPr>
              <a:t>2</a:t>
            </a:r>
            <a:r>
              <a:rPr lang="en-US" sz="4200" dirty="0" smtClean="0">
                <a:solidFill>
                  <a:srgbClr val="FFFFFF"/>
                </a:solidFill>
                <a:latin typeface="Helvetica"/>
              </a:rPr>
              <a:t>, </a:t>
            </a:r>
          </a:p>
          <a:p>
            <a:pPr algn="ctr"/>
            <a:r>
              <a:rPr lang="en-US" sz="4200" dirty="0" smtClean="0">
                <a:solidFill>
                  <a:srgbClr val="FFFFFF"/>
                </a:solidFill>
                <a:latin typeface="Helvetica"/>
              </a:rPr>
              <a:t>Guy Perchey</a:t>
            </a:r>
            <a:r>
              <a:rPr lang="en-US" sz="4200" baseline="30000" dirty="0">
                <a:solidFill>
                  <a:srgbClr val="FFFFFF"/>
                </a:solidFill>
                <a:latin typeface="Helvetica"/>
              </a:rPr>
              <a:t>2</a:t>
            </a:r>
            <a:r>
              <a:rPr lang="en-US" sz="4200" dirty="0" smtClean="0">
                <a:solidFill>
                  <a:srgbClr val="FFFFFF"/>
                </a:solidFill>
                <a:latin typeface="Helvetica"/>
              </a:rPr>
              <a:t>, </a:t>
            </a:r>
            <a:r>
              <a:rPr lang="en-US" sz="4200" dirty="0">
                <a:solidFill>
                  <a:srgbClr val="FFFFFF"/>
                </a:solidFill>
                <a:latin typeface="Helvetica"/>
              </a:rPr>
              <a:t>Laurent </a:t>
            </a:r>
            <a:r>
              <a:rPr lang="en-US" sz="4200" dirty="0" smtClean="0">
                <a:solidFill>
                  <a:srgbClr val="FFFFFF"/>
                </a:solidFill>
                <a:latin typeface="Helvetica"/>
              </a:rPr>
              <a:t>Petit</a:t>
            </a:r>
            <a:r>
              <a:rPr lang="en-US" sz="4200" baseline="30000" dirty="0" smtClean="0">
                <a:solidFill>
                  <a:srgbClr val="FFFFFF"/>
                </a:solidFill>
                <a:latin typeface="Helvetica"/>
              </a:rPr>
              <a:t>2</a:t>
            </a:r>
            <a:r>
              <a:rPr lang="en-US" sz="4200" dirty="0" smtClean="0">
                <a:solidFill>
                  <a:srgbClr val="FFFFFF"/>
                </a:solidFill>
                <a:latin typeface="Helvetica"/>
              </a:rPr>
              <a:t>, </a:t>
            </a:r>
            <a:r>
              <a:rPr lang="en-US" sz="4200" dirty="0">
                <a:solidFill>
                  <a:srgbClr val="FFFFFF"/>
                </a:solidFill>
                <a:latin typeface="Helvetica"/>
              </a:rPr>
              <a:t>Stephen C. </a:t>
            </a:r>
            <a:r>
              <a:rPr lang="en-US" sz="4200" dirty="0" smtClean="0">
                <a:solidFill>
                  <a:srgbClr val="FFFFFF"/>
                </a:solidFill>
                <a:latin typeface="Helvetica"/>
              </a:rPr>
              <a:t>Cunnanne</a:t>
            </a:r>
            <a:r>
              <a:rPr lang="en-US" sz="4200" baseline="30000" dirty="0">
                <a:solidFill>
                  <a:srgbClr val="FFFFFF"/>
                </a:solidFill>
                <a:latin typeface="Helvetica"/>
              </a:rPr>
              <a:t>3</a:t>
            </a:r>
            <a:r>
              <a:rPr lang="en-US" sz="4200" dirty="0" smtClean="0">
                <a:solidFill>
                  <a:srgbClr val="FFFFFF"/>
                </a:solidFill>
                <a:latin typeface="Helvetica"/>
              </a:rPr>
              <a:t> and </a:t>
            </a:r>
            <a:r>
              <a:rPr lang="en-US" sz="4200" dirty="0" err="1" smtClean="0">
                <a:solidFill>
                  <a:srgbClr val="FFFFFF"/>
                </a:solidFill>
                <a:latin typeface="Helvetica"/>
              </a:rPr>
              <a:t>Maxime</a:t>
            </a:r>
            <a:r>
              <a:rPr lang="en-US" sz="4200" dirty="0" smtClean="0">
                <a:solidFill>
                  <a:srgbClr val="FFFFFF"/>
                </a:solidFill>
                <a:latin typeface="Helvetica"/>
              </a:rPr>
              <a:t> Descoteaux</a:t>
            </a:r>
            <a:r>
              <a:rPr lang="en-US" sz="4200" baseline="30000" dirty="0" smtClean="0">
                <a:solidFill>
                  <a:srgbClr val="FFFFFF"/>
                </a:solidFill>
                <a:latin typeface="Helvetica"/>
              </a:rPr>
              <a:t>1</a:t>
            </a:r>
          </a:p>
        </p:txBody>
      </p:sp>
      <p:sp>
        <p:nvSpPr>
          <p:cNvPr id="153" name="ZoneTexte 152"/>
          <p:cNvSpPr txBox="1"/>
          <p:nvPr/>
        </p:nvSpPr>
        <p:spPr>
          <a:xfrm>
            <a:off x="5145027" y="4153506"/>
            <a:ext cx="21359962" cy="1200329"/>
          </a:xfrm>
          <a:prstGeom prst="rect">
            <a:avLst/>
          </a:prstGeom>
          <a:noFill/>
        </p:spPr>
        <p:txBody>
          <a:bodyPr wrap="square" numCol="1" spcCol="360000" rtlCol="0">
            <a:spAutoFit/>
          </a:bodyPr>
          <a:lstStyle/>
          <a:p>
            <a:r>
              <a:rPr lang="en-CA" sz="2400" i="1" dirty="0" smtClean="0">
                <a:solidFill>
                  <a:srgbClr val="FFFFFF"/>
                </a:solidFill>
                <a:latin typeface="Helvetica"/>
              </a:rPr>
              <a:t>[1] </a:t>
            </a:r>
            <a:r>
              <a:rPr lang="en-CA" sz="2400" i="1" dirty="0" err="1" smtClean="0">
                <a:solidFill>
                  <a:srgbClr val="FFFFFF"/>
                </a:solidFill>
                <a:latin typeface="Helvetica"/>
              </a:rPr>
              <a:t>Sherbrooke</a:t>
            </a:r>
            <a:r>
              <a:rPr lang="en-CA" sz="2400" i="1" dirty="0" smtClean="0">
                <a:solidFill>
                  <a:srgbClr val="FFFFFF"/>
                </a:solidFill>
                <a:latin typeface="Helvetica"/>
              </a:rPr>
              <a:t> Connectivity Imaging Lab (SCIL),</a:t>
            </a:r>
            <a:r>
              <a:rPr lang="en-US" sz="2400" i="1" dirty="0" smtClean="0">
                <a:solidFill>
                  <a:srgbClr val="FFFFFF"/>
                </a:solidFill>
                <a:latin typeface="Helvetica"/>
              </a:rPr>
              <a:t> </a:t>
            </a:r>
            <a:r>
              <a:rPr lang="fr-FR" sz="2400" i="1" dirty="0" smtClean="0">
                <a:solidFill>
                  <a:srgbClr val="FFFFFF"/>
                </a:solidFill>
                <a:latin typeface="Helvetica"/>
              </a:rPr>
              <a:t>Centre d'Imagerie Moléculaire de Sherbrooke (CIMS), Centre de Recherche CHUS, </a:t>
            </a:r>
            <a:r>
              <a:rPr lang="en-US" sz="2400" i="1" dirty="0" err="1" smtClean="0">
                <a:solidFill>
                  <a:srgbClr val="FFFFFF"/>
                </a:solidFill>
                <a:latin typeface="Helvetica"/>
              </a:rPr>
              <a:t>Université</a:t>
            </a:r>
            <a:r>
              <a:rPr lang="en-US" sz="2400" i="1" dirty="0" smtClean="0">
                <a:solidFill>
                  <a:srgbClr val="FFFFFF"/>
                </a:solidFill>
                <a:latin typeface="Helvetica"/>
              </a:rPr>
              <a:t> de </a:t>
            </a:r>
            <a:r>
              <a:rPr lang="en-US" sz="2400" i="1" dirty="0" err="1" smtClean="0">
                <a:solidFill>
                  <a:srgbClr val="FFFFFF"/>
                </a:solidFill>
                <a:latin typeface="Helvetica"/>
              </a:rPr>
              <a:t>Sherbrooke</a:t>
            </a:r>
            <a:r>
              <a:rPr lang="en-US" sz="2400" i="1" dirty="0" smtClean="0">
                <a:solidFill>
                  <a:srgbClr val="FFFFFF"/>
                </a:solidFill>
                <a:latin typeface="Helvetica"/>
              </a:rPr>
              <a:t>, </a:t>
            </a:r>
            <a:r>
              <a:rPr lang="fr-FR" sz="2400" i="1" dirty="0" smtClean="0">
                <a:solidFill>
                  <a:srgbClr val="FFFFFF"/>
                </a:solidFill>
                <a:latin typeface="Helvetica"/>
              </a:rPr>
              <a:t>[2] GIN </a:t>
            </a:r>
            <a:r>
              <a:rPr lang="fr-FR" sz="2400" i="1" dirty="0">
                <a:solidFill>
                  <a:srgbClr val="FFFFFF"/>
                </a:solidFill>
                <a:latin typeface="Helvetica"/>
              </a:rPr>
              <a:t>UMR5296 CNRS CEA, Université de Bordeaux</a:t>
            </a:r>
            <a:r>
              <a:rPr lang="fr-FR" sz="2400" i="1" dirty="0" smtClean="0">
                <a:solidFill>
                  <a:srgbClr val="FFFFFF"/>
                </a:solidFill>
                <a:latin typeface="Helvetica"/>
              </a:rPr>
              <a:t>, France,  [3] </a:t>
            </a:r>
            <a:r>
              <a:rPr lang="en-US" sz="2400" i="1" dirty="0" smtClean="0">
                <a:solidFill>
                  <a:srgbClr val="FFFFFF"/>
                </a:solidFill>
                <a:latin typeface="Helvetica"/>
              </a:rPr>
              <a:t>Research </a:t>
            </a:r>
            <a:r>
              <a:rPr lang="en-US" sz="2400" i="1" dirty="0">
                <a:solidFill>
                  <a:srgbClr val="FFFFFF"/>
                </a:solidFill>
                <a:latin typeface="Helvetica"/>
              </a:rPr>
              <a:t>Center on Aging and Department of Medicine, </a:t>
            </a:r>
            <a:r>
              <a:rPr lang="en-US" sz="2400" i="1" dirty="0" err="1">
                <a:solidFill>
                  <a:srgbClr val="FFFFFF"/>
                </a:solidFill>
                <a:latin typeface="Helvetica"/>
              </a:rPr>
              <a:t>Université</a:t>
            </a:r>
            <a:r>
              <a:rPr lang="en-US" sz="2400" i="1" dirty="0">
                <a:solidFill>
                  <a:srgbClr val="FFFFFF"/>
                </a:solidFill>
                <a:latin typeface="Helvetica"/>
              </a:rPr>
              <a:t> de </a:t>
            </a:r>
            <a:r>
              <a:rPr lang="en-US" sz="2400" i="1" dirty="0" err="1">
                <a:solidFill>
                  <a:srgbClr val="FFFFFF"/>
                </a:solidFill>
                <a:latin typeface="Helvetica"/>
              </a:rPr>
              <a:t>Sherbrooke</a:t>
            </a:r>
            <a:r>
              <a:rPr lang="en-US" sz="2400" i="1" dirty="0">
                <a:solidFill>
                  <a:srgbClr val="FFFFFF"/>
                </a:solidFill>
                <a:latin typeface="Helvetica"/>
              </a:rPr>
              <a:t>, Quebec, </a:t>
            </a:r>
            <a:r>
              <a:rPr lang="en-US" sz="2400" i="1" dirty="0" smtClean="0">
                <a:solidFill>
                  <a:srgbClr val="FFFFFF"/>
                </a:solidFill>
                <a:latin typeface="Helvetica"/>
              </a:rPr>
              <a:t>Canada</a:t>
            </a:r>
            <a:endParaRPr lang="fr-FR" sz="2400" i="1" dirty="0">
              <a:solidFill>
                <a:srgbClr val="FFFFFF"/>
              </a:solidFill>
              <a:latin typeface="Helvetica"/>
            </a:endParaRPr>
          </a:p>
        </p:txBody>
      </p:sp>
      <p:pic>
        <p:nvPicPr>
          <p:cNvPr id="87" name="Picture 195"/>
          <p:cNvPicPr/>
          <p:nvPr/>
        </p:nvPicPr>
        <p:blipFill>
          <a:blip r:embed="rId12"/>
          <a:stretch>
            <a:fillRect/>
          </a:stretch>
        </p:blipFill>
        <p:spPr>
          <a:xfrm>
            <a:off x="22584991" y="30279201"/>
            <a:ext cx="3848560" cy="1301679"/>
          </a:xfrm>
          <a:prstGeom prst="rect">
            <a:avLst/>
          </a:prstGeom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92104" y="12794564"/>
            <a:ext cx="12018532" cy="7466140"/>
          </a:xfrm>
          <a:prstGeom prst="rect">
            <a:avLst/>
          </a:prstGeom>
        </p:spPr>
      </p:pic>
      <p:sp>
        <p:nvSpPr>
          <p:cNvPr id="36" name="ZoneTexte 90"/>
          <p:cNvSpPr txBox="1"/>
          <p:nvPr/>
        </p:nvSpPr>
        <p:spPr>
          <a:xfrm>
            <a:off x="1260204" y="12699864"/>
            <a:ext cx="11737302" cy="95102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24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This </a:t>
            </a:r>
            <a:r>
              <a:rPr lang="en-GB" sz="2400" dirty="0">
                <a:latin typeface="Helvetica" panose="020B0604020202020204" pitchFamily="34" charset="0"/>
                <a:cs typeface="Helvetica" panose="020B0604020202020204" pitchFamily="34" charset="0"/>
              </a:rPr>
              <a:t>algorithm assumes that both the model bundle </a:t>
            </a:r>
            <a:r>
              <a:rPr lang="en-GB" sz="24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and the new </a:t>
            </a:r>
            <a:r>
              <a:rPr lang="en-GB" sz="2400" dirty="0">
                <a:latin typeface="Helvetica" panose="020B0604020202020204" pitchFamily="34" charset="0"/>
                <a:cs typeface="Helvetica" panose="020B0604020202020204" pitchFamily="34" charset="0"/>
              </a:rPr>
              <a:t>subject’s streamlines </a:t>
            </a:r>
            <a:r>
              <a:rPr lang="en-GB" sz="24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are </a:t>
            </a:r>
            <a:r>
              <a:rPr lang="en-GB" sz="2400" dirty="0">
                <a:latin typeface="Helvetica" panose="020B0604020202020204" pitchFamily="34" charset="0"/>
                <a:cs typeface="Helvetica" panose="020B0604020202020204" pitchFamily="34" charset="0"/>
              </a:rPr>
              <a:t>in the same space registered using an initial linear registration. </a:t>
            </a:r>
            <a:r>
              <a:rPr lang="en-GB" sz="24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We recommend here to use whole brain Streamline-based Linear Registration</a:t>
            </a:r>
            <a:r>
              <a:rPr lang="en-GB" sz="2400" baseline="300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3</a:t>
            </a:r>
            <a:r>
              <a:rPr lang="en-GB" sz="24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between the model’s whole brain streamlines and the subject’s streamlines. </a:t>
            </a:r>
            <a:endParaRPr lang="en-GB" sz="2400" dirty="0" smtClean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just"/>
            <a:endParaRPr lang="en-GB" sz="24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just"/>
            <a:r>
              <a:rPr lang="en-GB" sz="24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In </a:t>
            </a:r>
            <a:r>
              <a:rPr lang="en-GB" sz="24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Fig. 2 the main approach is </a:t>
            </a:r>
            <a:r>
              <a:rPr lang="en-GB" sz="24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depicted, </a:t>
            </a:r>
            <a:r>
              <a:rPr lang="en-GB" sz="24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consisting of 3 main phases:</a:t>
            </a:r>
          </a:p>
          <a:p>
            <a:pPr algn="just"/>
            <a:endParaRPr lang="en-GB" sz="24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just"/>
            <a:r>
              <a:rPr lang="en-GB" sz="2400" b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Phase </a:t>
            </a:r>
            <a:r>
              <a:rPr lang="en-GB" sz="2400" b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A</a:t>
            </a:r>
            <a:r>
              <a:rPr lang="en-GB" sz="24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The whole brain streamlines of the new subject and the model bundle of the reference subject are clustered using QuickBundles</a:t>
            </a:r>
            <a:r>
              <a:rPr lang="en-GB" sz="2400" baseline="300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1</a:t>
            </a:r>
            <a:r>
              <a:rPr lang="en-GB" sz="24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. From the centroids of the clustered results, a distance matrix, using the MDF</a:t>
            </a:r>
            <a:r>
              <a:rPr lang="en-GB" sz="2400" baseline="300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1 </a:t>
            </a:r>
            <a:r>
              <a:rPr lang="en-GB" sz="24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streamline distance, is used to prune the clusters that are very far from the clusters of the model bundle</a:t>
            </a:r>
            <a:r>
              <a:rPr lang="en-GB" sz="24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.</a:t>
            </a:r>
          </a:p>
          <a:p>
            <a:pPr algn="just"/>
            <a:endParaRPr lang="en-GB" sz="2400" dirty="0" smtClean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just"/>
            <a:r>
              <a:rPr lang="en-GB" sz="2400" b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Phase </a:t>
            </a:r>
            <a:r>
              <a:rPr lang="en-GB" sz="2400" b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B</a:t>
            </a:r>
            <a:r>
              <a:rPr lang="en-GB" sz="24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GB" sz="24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Using </a:t>
            </a:r>
            <a:r>
              <a:rPr lang="en-GB" sz="24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the </a:t>
            </a:r>
            <a:r>
              <a:rPr lang="en-GB" sz="24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neighbor</a:t>
            </a:r>
            <a:r>
              <a:rPr lang="en-GB" sz="24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streamlines which were acquired from the previous step and the model bundle and use a rigid or </a:t>
            </a:r>
            <a:r>
              <a:rPr lang="en-GB" sz="24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similarity transformation within </a:t>
            </a:r>
            <a:r>
              <a:rPr lang="en-GB" sz="24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the Streamline-based Linear Registration (SLR) algorithm. This algorithm is remarkably robust to missing data and when the registration </a:t>
            </a:r>
            <a:r>
              <a:rPr lang="en-GB" sz="24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is </a:t>
            </a:r>
            <a:r>
              <a:rPr lang="en-GB" sz="24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finished the model bundle is on top of the most similar bundle of the bundles available in the </a:t>
            </a:r>
            <a:r>
              <a:rPr lang="en-GB" sz="24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neighbor</a:t>
            </a:r>
            <a:r>
              <a:rPr lang="en-GB" sz="24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streamlines</a:t>
            </a:r>
            <a:r>
              <a:rPr lang="en-GB" sz="24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.</a:t>
            </a:r>
          </a:p>
          <a:p>
            <a:pPr algn="just"/>
            <a:endParaRPr lang="en-GB" sz="2400" dirty="0" smtClean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just"/>
            <a:r>
              <a:rPr lang="en-GB" sz="2400" b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Phase </a:t>
            </a:r>
            <a:r>
              <a:rPr lang="en-GB" sz="2400" b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C</a:t>
            </a:r>
            <a:r>
              <a:rPr lang="en-GB" sz="24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Finally, we can further prune to remove the rest of the streamlines which are not similar with the model bundle and/or expand with the </a:t>
            </a:r>
            <a:r>
              <a:rPr lang="en-GB" sz="24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Haussdorff</a:t>
            </a:r>
            <a:r>
              <a:rPr lang="en-GB" sz="24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distance.</a:t>
            </a:r>
            <a:endParaRPr lang="en-GB" sz="24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just"/>
            <a:endParaRPr lang="en-GB" sz="26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just"/>
            <a:endParaRPr lang="en-GB" sz="2600" dirty="0" smtClean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just"/>
            <a:endParaRPr lang="en-CA" sz="2400" dirty="0" smtClean="0">
              <a:solidFill>
                <a:prstClr val="black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r>
              <a:rPr lang="en-GB" sz="2800" b="1" dirty="0"/>
              <a:t> </a:t>
            </a:r>
            <a:endParaRPr lang="en-US" sz="2800" dirty="0"/>
          </a:p>
          <a:p>
            <a:pPr algn="just"/>
            <a:endParaRPr lang="en-CA" sz="2800" dirty="0" smtClean="0">
              <a:solidFill>
                <a:prstClr val="black"/>
              </a:solidFill>
              <a:latin typeface="Helvetica" pitchFamily="2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75933" y="185392"/>
            <a:ext cx="5122174" cy="1574295"/>
          </a:xfrm>
          <a:prstGeom prst="rect">
            <a:avLst/>
          </a:prstGeom>
        </p:spPr>
      </p:pic>
      <p:sp>
        <p:nvSpPr>
          <p:cNvPr id="38" name="ZoneTexte 90"/>
          <p:cNvSpPr txBox="1"/>
          <p:nvPr/>
        </p:nvSpPr>
        <p:spPr>
          <a:xfrm>
            <a:off x="14392104" y="20927753"/>
            <a:ext cx="11998891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2400" dirty="0">
                <a:latin typeface="Helvetica" panose="020B0604020202020204" pitchFamily="34" charset="0"/>
                <a:cs typeface="Helvetica" panose="020B0604020202020204" pitchFamily="34" charset="0"/>
              </a:rPr>
              <a:t>The method </a:t>
            </a:r>
            <a:r>
              <a:rPr lang="en-GB" sz="24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was </a:t>
            </a:r>
            <a:r>
              <a:rPr lang="en-GB" sz="2400" dirty="0">
                <a:latin typeface="Helvetica" panose="020B0604020202020204" pitchFamily="34" charset="0"/>
                <a:cs typeface="Helvetica" panose="020B0604020202020204" pitchFamily="34" charset="0"/>
              </a:rPr>
              <a:t>validated using IFOFs and UNC </a:t>
            </a:r>
            <a:r>
              <a:rPr lang="en-GB" sz="24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bundles </a:t>
            </a:r>
            <a:r>
              <a:rPr lang="en-GB" sz="24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from </a:t>
            </a:r>
            <a:r>
              <a:rPr lang="en-GB" sz="2400" dirty="0">
                <a:latin typeface="Helvetica" panose="020B0604020202020204" pitchFamily="34" charset="0"/>
                <a:cs typeface="Helvetica" panose="020B0604020202020204" pitchFamily="34" charset="0"/>
              </a:rPr>
              <a:t>60 subjects manually segmented by </a:t>
            </a:r>
            <a:r>
              <a:rPr lang="en-GB" sz="24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expert neuroanatomists. </a:t>
            </a:r>
            <a:r>
              <a:rPr lang="en-GB" sz="2400" dirty="0">
                <a:latin typeface="Helvetica" panose="020B0604020202020204" pitchFamily="34" charset="0"/>
                <a:cs typeface="Helvetica" panose="020B0604020202020204" pitchFamily="34" charset="0"/>
              </a:rPr>
              <a:t>60-70% of the streamlines in the automatically recognised </a:t>
            </a:r>
            <a:r>
              <a:rPr lang="en-GB" sz="24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bundles </a:t>
            </a:r>
            <a:r>
              <a:rPr lang="en-GB" sz="2400" dirty="0">
                <a:latin typeface="Helvetica" panose="020B0604020202020204" pitchFamily="34" charset="0"/>
                <a:cs typeface="Helvetica" panose="020B0604020202020204" pitchFamily="34" charset="0"/>
              </a:rPr>
              <a:t>were exactly the same with what the experts had manually </a:t>
            </a:r>
            <a:r>
              <a:rPr lang="en-GB" sz="24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segmented</a:t>
            </a:r>
            <a:r>
              <a:rPr lang="en-GB" sz="24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GB" sz="24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without having any false positives.</a:t>
            </a:r>
          </a:p>
          <a:p>
            <a:pPr algn="just"/>
            <a:endParaRPr lang="en-GB" sz="24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just"/>
            <a:r>
              <a:rPr lang="en-GB" sz="24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n </a:t>
            </a:r>
            <a:r>
              <a:rPr lang="en-GB" sz="2400" dirty="0">
                <a:latin typeface="Helvetica" panose="020B0604020202020204" pitchFamily="34" charset="0"/>
                <a:cs typeface="Helvetica" panose="020B0604020202020204" pitchFamily="34" charset="0"/>
              </a:rPr>
              <a:t>Fig. 3A, we show results for the automatic extraction of UNC in 4 subjects (S</a:t>
            </a:r>
            <a:r>
              <a:rPr lang="en-GB" sz="2400" baseline="-25000" dirty="0">
                <a:latin typeface="Helvetica" panose="020B0604020202020204" pitchFamily="34" charset="0"/>
                <a:cs typeface="Helvetica" panose="020B0604020202020204" pitchFamily="34" charset="0"/>
              </a:rPr>
              <a:t>1</a:t>
            </a:r>
            <a:r>
              <a:rPr lang="en-GB" sz="2400" dirty="0">
                <a:latin typeface="Helvetica" panose="020B0604020202020204" pitchFamily="34" charset="0"/>
                <a:cs typeface="Helvetica" panose="020B0604020202020204" pitchFamily="34" charset="0"/>
              </a:rPr>
              <a:t>-S</a:t>
            </a:r>
            <a:r>
              <a:rPr lang="en-GB" sz="2400" baseline="-25000" dirty="0">
                <a:latin typeface="Helvetica" panose="020B0604020202020204" pitchFamily="34" charset="0"/>
                <a:cs typeface="Helvetica" panose="020B0604020202020204" pitchFamily="34" charset="0"/>
              </a:rPr>
              <a:t>4</a:t>
            </a:r>
            <a:r>
              <a:rPr lang="en-GB" sz="2400" dirty="0">
                <a:latin typeface="Helvetica" panose="020B0604020202020204" pitchFamily="34" charset="0"/>
                <a:cs typeface="Helvetica" panose="020B0604020202020204" pitchFamily="34" charset="0"/>
              </a:rPr>
              <a:t>) in comparison to the expert </a:t>
            </a:r>
            <a:r>
              <a:rPr lang="en-GB" sz="24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manual segmentation</a:t>
            </a:r>
            <a:r>
              <a:rPr lang="en-GB" sz="2400" dirty="0">
                <a:latin typeface="Helvetica" panose="020B0604020202020204" pitchFamily="34" charset="0"/>
                <a:cs typeface="Helvetica" panose="020B0604020202020204" pitchFamily="34" charset="0"/>
              </a:rPr>
              <a:t>. </a:t>
            </a:r>
            <a:r>
              <a:rPr lang="en-GB" sz="24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</a:p>
          <a:p>
            <a:pPr algn="just"/>
            <a:endParaRPr lang="en-GB" sz="2400" dirty="0" smtClean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just"/>
            <a:r>
              <a:rPr lang="en-GB" sz="24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In Fig. B, we see the automatic recognition of the CST in a brain with a high grade tumor</a:t>
            </a:r>
            <a:r>
              <a:rPr lang="en-GB" sz="2400" baseline="300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4</a:t>
            </a:r>
            <a:r>
              <a:rPr lang="en-GB" sz="2400" dirty="0">
                <a:latin typeface="Helvetica" panose="020B0604020202020204" pitchFamily="34" charset="0"/>
                <a:cs typeface="Helvetica" panose="020B0604020202020204" pitchFamily="34" charset="0"/>
              </a:rPr>
              <a:t>. </a:t>
            </a:r>
            <a:r>
              <a:rPr lang="en-GB" sz="24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In comparison, the </a:t>
            </a:r>
            <a:r>
              <a:rPr lang="en-GB" sz="2400" dirty="0">
                <a:latin typeface="Helvetica" panose="020B0604020202020204" pitchFamily="34" charset="0"/>
                <a:cs typeface="Helvetica" panose="020B0604020202020204" pitchFamily="34" charset="0"/>
              </a:rPr>
              <a:t>expert neuroanatomist had to use extra information from an fMRI finger tapping experiment to </a:t>
            </a:r>
            <a:r>
              <a:rPr lang="en-GB" sz="24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strengthen his manual segmentation.</a:t>
            </a:r>
          </a:p>
          <a:p>
            <a:pPr algn="just"/>
            <a:endParaRPr lang="en-GB" sz="24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just"/>
            <a:r>
              <a:rPr lang="en-GB" sz="24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However</a:t>
            </a:r>
            <a:r>
              <a:rPr lang="en-GB" sz="2400" dirty="0">
                <a:latin typeface="Helvetica" panose="020B0604020202020204" pitchFamily="34" charset="0"/>
                <a:cs typeface="Helvetica" panose="020B0604020202020204" pitchFamily="34" charset="0"/>
              </a:rPr>
              <a:t>, our new method </a:t>
            </a:r>
            <a:r>
              <a:rPr lang="en-GB" sz="24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identifies the CST in th</a:t>
            </a:r>
            <a:r>
              <a:rPr lang="en-GB" sz="24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e </a:t>
            </a:r>
            <a:r>
              <a:rPr lang="en-GB" sz="24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tumor</a:t>
            </a:r>
            <a:r>
              <a:rPr lang="en-GB" sz="24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area </a:t>
            </a:r>
            <a:r>
              <a:rPr lang="en-GB" sz="24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automatically, </a:t>
            </a:r>
            <a:r>
              <a:rPr lang="en-GB" sz="2400" dirty="0">
                <a:latin typeface="Helvetica" panose="020B0604020202020204" pitchFamily="34" charset="0"/>
                <a:cs typeface="Helvetica" panose="020B0604020202020204" pitchFamily="34" charset="0"/>
              </a:rPr>
              <a:t>using a bundle segmented from </a:t>
            </a:r>
            <a:r>
              <a:rPr lang="en-GB" sz="24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a healthy subject </a:t>
            </a:r>
            <a:r>
              <a:rPr lang="en-GB" sz="24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S</a:t>
            </a:r>
            <a:r>
              <a:rPr lang="en-GB" sz="2400" baseline="-250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1</a:t>
            </a:r>
            <a:r>
              <a:rPr lang="en-GB" sz="24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, </a:t>
            </a:r>
            <a:r>
              <a:rPr lang="en-GB" sz="24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saving the expert </a:t>
            </a:r>
            <a:r>
              <a:rPr lang="en-GB" sz="24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hours of manual work.</a:t>
            </a:r>
            <a:endParaRPr lang="en-US" sz="24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just"/>
            <a:endParaRPr lang="en-CA" sz="2800" dirty="0" smtClean="0">
              <a:solidFill>
                <a:prstClr val="black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9" name="CustomShape 11"/>
          <p:cNvSpPr/>
          <p:nvPr/>
        </p:nvSpPr>
        <p:spPr>
          <a:xfrm>
            <a:off x="17664235" y="26612328"/>
            <a:ext cx="5486400" cy="914400"/>
          </a:xfrm>
          <a:prstGeom prst="rect">
            <a:avLst/>
          </a:prstGeom>
          <a:gradFill flip="none" rotWithShape="1">
            <a:gsLst>
              <a:gs pos="0">
                <a:srgbClr val="0066CC"/>
              </a:gs>
              <a:gs pos="100000">
                <a:srgbClr val="000066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93600" tIns="46800" rIns="93600" bIns="46800" anchor="ctr" anchorCtr="1"/>
          <a:lstStyle/>
          <a:p>
            <a:pPr algn="ctr">
              <a:lnSpc>
                <a:spcPct val="100000"/>
              </a:lnSpc>
            </a:pPr>
            <a:r>
              <a:rPr lang="en-US" sz="4400" b="1" dirty="0" smtClean="0">
                <a:solidFill>
                  <a:srgbClr val="FFFFFF"/>
                </a:solidFill>
                <a:latin typeface="Helvetica" pitchFamily="2" charset="0"/>
              </a:rPr>
              <a:t>Summary</a:t>
            </a:r>
            <a:endParaRPr sz="4400" dirty="0">
              <a:latin typeface="Helvetica" pitchFamily="2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36852" y="7020252"/>
            <a:ext cx="7146031" cy="250773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8182851" y="6967635"/>
            <a:ext cx="7424224" cy="25603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ZoneTexte 121"/>
          <p:cNvSpPr txBox="1"/>
          <p:nvPr/>
        </p:nvSpPr>
        <p:spPr>
          <a:xfrm>
            <a:off x="3628299" y="27827172"/>
            <a:ext cx="8001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 smtClean="0">
                <a:latin typeface="Helvetica" pitchFamily="2" charset="0"/>
              </a:rPr>
              <a:t>Fig 2. Diagram of the algorithm for recognition of bundles </a:t>
            </a:r>
            <a:endParaRPr lang="en-CA" b="1" dirty="0">
              <a:latin typeface="Helvetica" pitchFamily="2" charset="0"/>
            </a:endParaRPr>
          </a:p>
        </p:txBody>
      </p:sp>
      <p:sp>
        <p:nvSpPr>
          <p:cNvPr id="41" name="CustomShape 10"/>
          <p:cNvSpPr/>
          <p:nvPr/>
        </p:nvSpPr>
        <p:spPr>
          <a:xfrm>
            <a:off x="14262619" y="27836464"/>
            <a:ext cx="12344400" cy="2301819"/>
          </a:xfrm>
          <a:prstGeom prst="roundRect">
            <a:avLst>
              <a:gd name="adj" fmla="val 16120"/>
            </a:avLst>
          </a:prstGeom>
          <a:ln w="12700">
            <a:solidFill>
              <a:schemeClr val="tx1"/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sp>
      <p:sp>
        <p:nvSpPr>
          <p:cNvPr id="42" name="ZoneTexte 121"/>
          <p:cNvSpPr txBox="1"/>
          <p:nvPr/>
        </p:nvSpPr>
        <p:spPr>
          <a:xfrm>
            <a:off x="17750035" y="9559922"/>
            <a:ext cx="8352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 smtClean="0">
                <a:latin typeface="Helvetica" pitchFamily="2" charset="0"/>
              </a:rPr>
              <a:t>Fig 1. Streamline-based Linear Registration (SLR) is robust to missing data</a:t>
            </a:r>
            <a:endParaRPr lang="en-CA" dirty="0">
              <a:latin typeface="Helvetica" pitchFamily="2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4340299" y="27832396"/>
            <a:ext cx="1255475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b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This method provides a quick and robust solution to the problem of identifying </a:t>
            </a:r>
          </a:p>
          <a:p>
            <a:pPr algn="just"/>
            <a:r>
              <a:rPr lang="en-US" sz="2400" b="1" dirty="0">
                <a:latin typeface="Helvetica" panose="020B0604020202020204" pitchFamily="34" charset="0"/>
                <a:cs typeface="Helvetica" panose="020B0604020202020204" pitchFamily="34" charset="0"/>
              </a:rPr>
              <a:t>c</a:t>
            </a:r>
            <a:r>
              <a:rPr lang="en-US" sz="2400" b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orresponding bundles across healthy and severely diseased populations</a:t>
            </a:r>
            <a:r>
              <a:rPr lang="en-US" sz="24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. </a:t>
            </a:r>
            <a:endParaRPr lang="en-US" sz="2400" dirty="0" smtClean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just"/>
            <a:endParaRPr lang="en-GB" sz="2400" dirty="0" smtClean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just"/>
            <a:r>
              <a:rPr lang="en-GB" sz="24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It is </a:t>
            </a:r>
            <a:r>
              <a:rPr lang="en-GB" sz="2400" dirty="0">
                <a:latin typeface="Helvetica" panose="020B0604020202020204" pitchFamily="34" charset="0"/>
                <a:cs typeface="Helvetica" panose="020B0604020202020204" pitchFamily="34" charset="0"/>
              </a:rPr>
              <a:t>different from other automatic extraction techniques</a:t>
            </a:r>
            <a:r>
              <a:rPr lang="en-GB" sz="2400" baseline="30000" dirty="0">
                <a:latin typeface="Helvetica" panose="020B0604020202020204" pitchFamily="34" charset="0"/>
                <a:cs typeface="Helvetica" panose="020B0604020202020204" pitchFamily="34" charset="0"/>
              </a:rPr>
              <a:t>5,6</a:t>
            </a:r>
            <a:r>
              <a:rPr lang="en-GB" sz="2400" dirty="0">
                <a:latin typeface="Helvetica" panose="020B0604020202020204" pitchFamily="34" charset="0"/>
                <a:cs typeface="Helvetica" panose="020B0604020202020204" pitchFamily="34" charset="0"/>
              </a:rPr>
              <a:t> as it </a:t>
            </a:r>
            <a:r>
              <a:rPr lang="en-GB" sz="24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uses this </a:t>
            </a:r>
            <a:r>
              <a:rPr lang="en-GB" sz="2400" dirty="0">
                <a:latin typeface="Helvetica" panose="020B0604020202020204" pitchFamily="34" charset="0"/>
                <a:cs typeface="Helvetica" panose="020B0604020202020204" pitchFamily="34" charset="0"/>
              </a:rPr>
              <a:t>new </a:t>
            </a:r>
            <a:r>
              <a:rPr lang="en-GB" sz="24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concept </a:t>
            </a:r>
          </a:p>
          <a:p>
            <a:pPr algn="just"/>
            <a:r>
              <a:rPr lang="en-GB" sz="24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of local streamline-based registration using SLR</a:t>
            </a:r>
            <a:r>
              <a:rPr lang="en-GB" sz="2400" baseline="300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2,3</a:t>
            </a:r>
            <a:r>
              <a:rPr lang="en-GB" sz="24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which is remarkably robust to </a:t>
            </a:r>
          </a:p>
          <a:p>
            <a:pPr algn="just"/>
            <a:r>
              <a:rPr lang="en-GB" sz="24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noisy</a:t>
            </a:r>
            <a:r>
              <a:rPr lang="en-GB" sz="2400" dirty="0">
                <a:latin typeface="Helvetica" panose="020B0604020202020204" pitchFamily="34" charset="0"/>
                <a:cs typeface="Helvetica" panose="020B0604020202020204" pitchFamily="34" charset="0"/>
              </a:rPr>
              <a:t>, missing or disease-related datasets</a:t>
            </a:r>
            <a:r>
              <a:rPr lang="en-GB" sz="2400" baseline="30000" dirty="0">
                <a:latin typeface="Helvetica" panose="020B0604020202020204" pitchFamily="34" charset="0"/>
                <a:cs typeface="Helvetica" panose="020B0604020202020204" pitchFamily="34" charset="0"/>
              </a:rPr>
              <a:t>2,3</a:t>
            </a:r>
            <a:r>
              <a:rPr lang="en-GB" sz="2400" dirty="0">
                <a:latin typeface="Helvetica" panose="020B0604020202020204" pitchFamily="34" charset="0"/>
                <a:cs typeface="Helvetica" panose="020B0604020202020204" pitchFamily="34" charset="0"/>
              </a:rPr>
              <a:t>. </a:t>
            </a:r>
            <a:r>
              <a:rPr lang="en-GB" sz="24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Code will be available </a:t>
            </a:r>
            <a:r>
              <a:rPr lang="en-GB" sz="24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in </a:t>
            </a:r>
            <a:r>
              <a:rPr lang="en-GB" sz="24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DIPY</a:t>
            </a:r>
            <a:r>
              <a:rPr lang="en-GB" sz="2400" baseline="300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7</a:t>
            </a:r>
            <a:r>
              <a:rPr lang="en-GB" sz="24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this summer.</a:t>
            </a:r>
            <a:endParaRPr lang="en-US" sz="24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6" name="ZoneTexte 121"/>
          <p:cNvSpPr txBox="1"/>
          <p:nvPr/>
        </p:nvSpPr>
        <p:spPr>
          <a:xfrm>
            <a:off x="14730773" y="20359963"/>
            <a:ext cx="11948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 smtClean="0">
                <a:latin typeface="Helvetica" pitchFamily="2" charset="0"/>
              </a:rPr>
              <a:t>Fig </a:t>
            </a:r>
            <a:r>
              <a:rPr lang="en-CA" b="1" dirty="0">
                <a:latin typeface="Helvetica" pitchFamily="2" charset="0"/>
              </a:rPr>
              <a:t>3</a:t>
            </a:r>
            <a:r>
              <a:rPr lang="en-CA" b="1" dirty="0" smtClean="0">
                <a:latin typeface="Helvetica" pitchFamily="2" charset="0"/>
              </a:rPr>
              <a:t>. A. Experiment in healthy populations, B.  Experiment in diseased brain of grade 3 glioma tumor</a:t>
            </a:r>
            <a:endParaRPr lang="en-CA" dirty="0">
              <a:latin typeface="Helvetica" pitchFamily="2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841" y="20347632"/>
            <a:ext cx="11887674" cy="730658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11645</TotalTime>
  <Words>887</Words>
  <Application>Microsoft Office PowerPoint</Application>
  <PresentationFormat>Custom</PresentationFormat>
  <Paragraphs>75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Arial</vt:lpstr>
      <vt:lpstr>Calibri</vt:lpstr>
      <vt:lpstr>DejaVu Sans</vt:lpstr>
      <vt:lpstr>Helvetica</vt:lpstr>
      <vt:lpstr>Times New Roman</vt:lpstr>
      <vt:lpstr>Office Theme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Algo</dc:creator>
  <cp:lastModifiedBy>Eleftherios</cp:lastModifiedBy>
  <cp:revision>591</cp:revision>
  <dcterms:modified xsi:type="dcterms:W3CDTF">2015-05-27T14:05:56Z</dcterms:modified>
</cp:coreProperties>
</file>